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49"/>
  </p:notesMasterIdLst>
  <p:sldIdLst>
    <p:sldId id="282" r:id="rId5"/>
    <p:sldId id="308" r:id="rId6"/>
    <p:sldId id="309" r:id="rId7"/>
    <p:sldId id="310" r:id="rId8"/>
    <p:sldId id="338" r:id="rId9"/>
    <p:sldId id="312" r:id="rId10"/>
    <p:sldId id="339" r:id="rId11"/>
    <p:sldId id="322" r:id="rId12"/>
    <p:sldId id="323" r:id="rId13"/>
    <p:sldId id="324" r:id="rId14"/>
    <p:sldId id="311" r:id="rId15"/>
    <p:sldId id="321" r:id="rId16"/>
    <p:sldId id="313" r:id="rId17"/>
    <p:sldId id="316" r:id="rId18"/>
    <p:sldId id="317" r:id="rId19"/>
    <p:sldId id="318" r:id="rId20"/>
    <p:sldId id="319" r:id="rId21"/>
    <p:sldId id="320" r:id="rId22"/>
    <p:sldId id="325" r:id="rId23"/>
    <p:sldId id="314" r:id="rId24"/>
    <p:sldId id="315" r:id="rId25"/>
    <p:sldId id="326" r:id="rId26"/>
    <p:sldId id="332" r:id="rId27"/>
    <p:sldId id="333" r:id="rId28"/>
    <p:sldId id="334" r:id="rId29"/>
    <p:sldId id="335" r:id="rId30"/>
    <p:sldId id="328" r:id="rId31"/>
    <p:sldId id="336" r:id="rId32"/>
    <p:sldId id="327" r:id="rId33"/>
    <p:sldId id="331" r:id="rId34"/>
    <p:sldId id="297" r:id="rId35"/>
    <p:sldId id="301" r:id="rId36"/>
    <p:sldId id="302" r:id="rId37"/>
    <p:sldId id="303" r:id="rId38"/>
    <p:sldId id="329" r:id="rId39"/>
    <p:sldId id="330" r:id="rId40"/>
    <p:sldId id="298" r:id="rId41"/>
    <p:sldId id="299" r:id="rId42"/>
    <p:sldId id="307" r:id="rId43"/>
    <p:sldId id="337" r:id="rId44"/>
    <p:sldId id="300" r:id="rId45"/>
    <p:sldId id="304" r:id="rId46"/>
    <p:sldId id="305" r:id="rId47"/>
    <p:sldId id="306" r:id="rId4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26DC7"/>
    <a:srgbClr val="D93C38"/>
    <a:srgbClr val="E64935"/>
    <a:srgbClr val="E14635"/>
    <a:srgbClr val="DA3F30"/>
    <a:srgbClr val="7352BB"/>
    <a:srgbClr val="FFFFFF"/>
    <a:srgbClr val="DB3C36"/>
    <a:srgbClr val="C0C34A"/>
    <a:srgbClr val="DE3D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89CBB7B-F4DC-4554-939B-7369C855F602}" v="837" dt="2022-09-24T04:45:02.31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6370" autoAdjust="0"/>
  </p:normalViewPr>
  <p:slideViewPr>
    <p:cSldViewPr snapToGrid="0" snapToObjects="1">
      <p:cViewPr varScale="1">
        <p:scale>
          <a:sx n="106" d="100"/>
          <a:sy n="106" d="100"/>
        </p:scale>
        <p:origin x="11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689CBB7B-F4DC-4554-939B-7369C855F602}"/>
    <pc:docChg chg="undo custSel addSld modSld sldOrd">
      <pc:chgData name="Lucas Jellema" userId="7e183fbb-84e0-44b3-9b03-0792bc8d162b" providerId="ADAL" clId="{689CBB7B-F4DC-4554-939B-7369C855F602}" dt="2022-09-24T04:47:15.576" v="4310" actId="729"/>
      <pc:docMkLst>
        <pc:docMk/>
      </pc:docMkLst>
      <pc:sldChg chg="addSp modSp">
        <pc:chgData name="Lucas Jellema" userId="7e183fbb-84e0-44b3-9b03-0792bc8d162b" providerId="ADAL" clId="{689CBB7B-F4DC-4554-939B-7369C855F602}" dt="2022-09-05T04:02:02.340" v="599" actId="1076"/>
        <pc:sldMkLst>
          <pc:docMk/>
          <pc:sldMk cId="213951777" sldId="282"/>
        </pc:sldMkLst>
        <pc:picChg chg="add mod">
          <ac:chgData name="Lucas Jellema" userId="7e183fbb-84e0-44b3-9b03-0792bc8d162b" providerId="ADAL" clId="{689CBB7B-F4DC-4554-939B-7369C855F602}" dt="2022-09-05T04:01:23.497" v="593" actId="1076"/>
          <ac:picMkLst>
            <pc:docMk/>
            <pc:sldMk cId="213951777" sldId="282"/>
            <ac:picMk id="10242" creationId="{82A6E7CF-2519-4F15-DBDD-92D63870CB35}"/>
          </ac:picMkLst>
        </pc:picChg>
        <pc:picChg chg="add mod">
          <ac:chgData name="Lucas Jellema" userId="7e183fbb-84e0-44b3-9b03-0792bc8d162b" providerId="ADAL" clId="{689CBB7B-F4DC-4554-939B-7369C855F602}" dt="2022-09-05T04:02:02.340" v="599" actId="1076"/>
          <ac:picMkLst>
            <pc:docMk/>
            <pc:sldMk cId="213951777" sldId="282"/>
            <ac:picMk id="10244" creationId="{7232E459-4506-86AE-735F-9939E88EE3BE}"/>
          </ac:picMkLst>
        </pc:picChg>
      </pc:sldChg>
      <pc:sldChg chg="modSp mod">
        <pc:chgData name="Lucas Jellema" userId="7e183fbb-84e0-44b3-9b03-0792bc8d162b" providerId="ADAL" clId="{689CBB7B-F4DC-4554-939B-7369C855F602}" dt="2022-09-05T10:06:42.039" v="3768" actId="20577"/>
        <pc:sldMkLst>
          <pc:docMk/>
          <pc:sldMk cId="2199795175" sldId="297"/>
        </pc:sldMkLst>
        <pc:spChg chg="mod">
          <ac:chgData name="Lucas Jellema" userId="7e183fbb-84e0-44b3-9b03-0792bc8d162b" providerId="ADAL" clId="{689CBB7B-F4DC-4554-939B-7369C855F602}" dt="2022-09-05T10:06:16.392" v="3665" actId="20577"/>
          <ac:spMkLst>
            <pc:docMk/>
            <pc:sldMk cId="2199795175" sldId="297"/>
            <ac:spMk id="5" creationId="{637AD760-400E-76EC-3668-A5DB6D103EAA}"/>
          </ac:spMkLst>
        </pc:spChg>
        <pc:spChg chg="mod">
          <ac:chgData name="Lucas Jellema" userId="7e183fbb-84e0-44b3-9b03-0792bc8d162b" providerId="ADAL" clId="{689CBB7B-F4DC-4554-939B-7369C855F602}" dt="2022-09-05T10:06:42.039" v="3768" actId="20577"/>
          <ac:spMkLst>
            <pc:docMk/>
            <pc:sldMk cId="2199795175" sldId="297"/>
            <ac:spMk id="6" creationId="{BE225F24-2C6B-3B4F-B803-85DE8ED32D5C}"/>
          </ac:spMkLst>
        </pc:spChg>
      </pc:sldChg>
      <pc:sldChg chg="modSp mod">
        <pc:chgData name="Lucas Jellema" userId="7e183fbb-84e0-44b3-9b03-0792bc8d162b" providerId="ADAL" clId="{689CBB7B-F4DC-4554-939B-7369C855F602}" dt="2022-09-12T06:15:10.292" v="4213" actId="403"/>
        <pc:sldMkLst>
          <pc:docMk/>
          <pc:sldMk cId="1800042001" sldId="300"/>
        </pc:sldMkLst>
        <pc:spChg chg="mod">
          <ac:chgData name="Lucas Jellema" userId="7e183fbb-84e0-44b3-9b03-0792bc8d162b" providerId="ADAL" clId="{689CBB7B-F4DC-4554-939B-7369C855F602}" dt="2022-09-12T06:15:10.292" v="4213" actId="403"/>
          <ac:spMkLst>
            <pc:docMk/>
            <pc:sldMk cId="1800042001" sldId="300"/>
            <ac:spMk id="2" creationId="{E0F90BDA-3F2E-711C-5B45-74887E6238D4}"/>
          </ac:spMkLst>
        </pc:spChg>
      </pc:sldChg>
      <pc:sldChg chg="addSp modSp mod modAnim">
        <pc:chgData name="Lucas Jellema" userId="7e183fbb-84e0-44b3-9b03-0792bc8d162b" providerId="ADAL" clId="{689CBB7B-F4DC-4554-939B-7369C855F602}" dt="2022-09-12T06:17:36.531" v="4279"/>
        <pc:sldMkLst>
          <pc:docMk/>
          <pc:sldMk cId="1020599635" sldId="305"/>
        </pc:sldMkLst>
        <pc:spChg chg="add mod">
          <ac:chgData name="Lucas Jellema" userId="7e183fbb-84e0-44b3-9b03-0792bc8d162b" providerId="ADAL" clId="{689CBB7B-F4DC-4554-939B-7369C855F602}" dt="2022-09-12T06:17:18.331" v="4275" actId="1037"/>
          <ac:spMkLst>
            <pc:docMk/>
            <pc:sldMk cId="1020599635" sldId="305"/>
            <ac:spMk id="11" creationId="{13CF83B6-43EC-DD18-FA27-EF5AEB14B7E0}"/>
          </ac:spMkLst>
        </pc:spChg>
      </pc:sldChg>
      <pc:sldChg chg="addSp modSp modAnim modNotesTx">
        <pc:chgData name="Lucas Jellema" userId="7e183fbb-84e0-44b3-9b03-0792bc8d162b" providerId="ADAL" clId="{689CBB7B-F4DC-4554-939B-7369C855F602}" dt="2022-09-04T12:12:35.559" v="590" actId="20577"/>
        <pc:sldMkLst>
          <pc:docMk/>
          <pc:sldMk cId="3517212944" sldId="306"/>
        </pc:sldMkLst>
        <pc:spChg chg="mod">
          <ac:chgData name="Lucas Jellema" userId="7e183fbb-84e0-44b3-9b03-0792bc8d162b" providerId="ADAL" clId="{689CBB7B-F4DC-4554-939B-7369C855F602}" dt="2022-09-04T12:06:29.968" v="124" actId="113"/>
          <ac:spMkLst>
            <pc:docMk/>
            <pc:sldMk cId="3517212944" sldId="306"/>
            <ac:spMk id="3" creationId="{ED40B1C3-9253-48B1-3FAF-C4A5A835C807}"/>
          </ac:spMkLst>
        </pc:spChg>
        <pc:picChg chg="add mod">
          <ac:chgData name="Lucas Jellema" userId="7e183fbb-84e0-44b3-9b03-0792bc8d162b" providerId="ADAL" clId="{689CBB7B-F4DC-4554-939B-7369C855F602}" dt="2022-09-04T11:58:38.958" v="82" actId="1038"/>
          <ac:picMkLst>
            <pc:docMk/>
            <pc:sldMk cId="3517212944" sldId="306"/>
            <ac:picMk id="9218" creationId="{39B9A691-6D87-41E9-2684-E916CF743F15}"/>
          </ac:picMkLst>
        </pc:picChg>
      </pc:sldChg>
      <pc:sldChg chg="addSp delSp modSp new mod modClrScheme modAnim chgLayout">
        <pc:chgData name="Lucas Jellema" userId="7e183fbb-84e0-44b3-9b03-0792bc8d162b" providerId="ADAL" clId="{689CBB7B-F4DC-4554-939B-7369C855F602}" dt="2022-09-05T04:03:42.841" v="699"/>
        <pc:sldMkLst>
          <pc:docMk/>
          <pc:sldMk cId="3142139703" sldId="308"/>
        </pc:sldMkLst>
        <pc:spChg chg="del mod ord">
          <ac:chgData name="Lucas Jellema" userId="7e183fbb-84e0-44b3-9b03-0792bc8d162b" providerId="ADAL" clId="{689CBB7B-F4DC-4554-939B-7369C855F602}" dt="2022-09-05T04:02:14.924" v="601" actId="700"/>
          <ac:spMkLst>
            <pc:docMk/>
            <pc:sldMk cId="3142139703" sldId="308"/>
            <ac:spMk id="2" creationId="{96FFCE31-9231-EC6C-64AD-0978A00CC132}"/>
          </ac:spMkLst>
        </pc:spChg>
        <pc:spChg chg="del mod ord">
          <ac:chgData name="Lucas Jellema" userId="7e183fbb-84e0-44b3-9b03-0792bc8d162b" providerId="ADAL" clId="{689CBB7B-F4DC-4554-939B-7369C855F602}" dt="2022-09-05T04:02:14.924" v="601" actId="700"/>
          <ac:spMkLst>
            <pc:docMk/>
            <pc:sldMk cId="3142139703" sldId="308"/>
            <ac:spMk id="3" creationId="{8C3FA955-E657-F8DC-DF30-6EB4A92AA44C}"/>
          </ac:spMkLst>
        </pc:spChg>
        <pc:spChg chg="del mod ord">
          <ac:chgData name="Lucas Jellema" userId="7e183fbb-84e0-44b3-9b03-0792bc8d162b" providerId="ADAL" clId="{689CBB7B-F4DC-4554-939B-7369C855F602}" dt="2022-09-05T04:02:14.924" v="601" actId="700"/>
          <ac:spMkLst>
            <pc:docMk/>
            <pc:sldMk cId="3142139703" sldId="308"/>
            <ac:spMk id="4" creationId="{1E7EC46B-70A5-B13D-289C-D4B1DEE6CEA6}"/>
          </ac:spMkLst>
        </pc:spChg>
        <pc:spChg chg="add del mod ord">
          <ac:chgData name="Lucas Jellema" userId="7e183fbb-84e0-44b3-9b03-0792bc8d162b" providerId="ADAL" clId="{689CBB7B-F4DC-4554-939B-7369C855F602}" dt="2022-09-05T04:02:17.824" v="602" actId="700"/>
          <ac:spMkLst>
            <pc:docMk/>
            <pc:sldMk cId="3142139703" sldId="308"/>
            <ac:spMk id="5" creationId="{CD129B23-7F17-5B49-7A07-55DC1F4666BD}"/>
          </ac:spMkLst>
        </pc:spChg>
        <pc:spChg chg="add del mod ord">
          <ac:chgData name="Lucas Jellema" userId="7e183fbb-84e0-44b3-9b03-0792bc8d162b" providerId="ADAL" clId="{689CBB7B-F4DC-4554-939B-7369C855F602}" dt="2022-09-05T04:02:17.824" v="602" actId="700"/>
          <ac:spMkLst>
            <pc:docMk/>
            <pc:sldMk cId="3142139703" sldId="308"/>
            <ac:spMk id="6" creationId="{EE0322F5-837D-6781-7F21-93731F9E31E9}"/>
          </ac:spMkLst>
        </pc:spChg>
        <pc:spChg chg="add del mod ord">
          <ac:chgData name="Lucas Jellema" userId="7e183fbb-84e0-44b3-9b03-0792bc8d162b" providerId="ADAL" clId="{689CBB7B-F4DC-4554-939B-7369C855F602}" dt="2022-09-05T04:02:17.824" v="602" actId="700"/>
          <ac:spMkLst>
            <pc:docMk/>
            <pc:sldMk cId="3142139703" sldId="308"/>
            <ac:spMk id="7" creationId="{C6E91A44-87A1-ABA8-70D6-42561ECB5CF5}"/>
          </ac:spMkLst>
        </pc:spChg>
        <pc:spChg chg="add mod ord">
          <ac:chgData name="Lucas Jellema" userId="7e183fbb-84e0-44b3-9b03-0792bc8d162b" providerId="ADAL" clId="{689CBB7B-F4DC-4554-939B-7369C855F602}" dt="2022-09-05T04:02:24.404" v="613" actId="20577"/>
          <ac:spMkLst>
            <pc:docMk/>
            <pc:sldMk cId="3142139703" sldId="308"/>
            <ac:spMk id="8" creationId="{2CA4F59D-E7EF-A9E0-78AB-A45074CF9D23}"/>
          </ac:spMkLst>
        </pc:spChg>
        <pc:spChg chg="add del mod ord">
          <ac:chgData name="Lucas Jellema" userId="7e183fbb-84e0-44b3-9b03-0792bc8d162b" providerId="ADAL" clId="{689CBB7B-F4DC-4554-939B-7369C855F602}" dt="2022-09-05T04:02:41.972" v="632" actId="478"/>
          <ac:spMkLst>
            <pc:docMk/>
            <pc:sldMk cId="3142139703" sldId="308"/>
            <ac:spMk id="9" creationId="{A1B1280D-C054-7668-0773-A26595A09829}"/>
          </ac:spMkLst>
        </pc:spChg>
        <pc:spChg chg="add del mod">
          <ac:chgData name="Lucas Jellema" userId="7e183fbb-84e0-44b3-9b03-0792bc8d162b" providerId="ADAL" clId="{689CBB7B-F4DC-4554-939B-7369C855F602}" dt="2022-09-05T04:02:43.435" v="633" actId="478"/>
          <ac:spMkLst>
            <pc:docMk/>
            <pc:sldMk cId="3142139703" sldId="308"/>
            <ac:spMk id="11" creationId="{368E7487-BCC2-0B07-D463-D975C17486AD}"/>
          </ac:spMkLst>
        </pc:spChg>
        <pc:spChg chg="add mod">
          <ac:chgData name="Lucas Jellema" userId="7e183fbb-84e0-44b3-9b03-0792bc8d162b" providerId="ADAL" clId="{689CBB7B-F4DC-4554-939B-7369C855F602}" dt="2022-09-05T04:02:59.753" v="653" actId="1076"/>
          <ac:spMkLst>
            <pc:docMk/>
            <pc:sldMk cId="3142139703" sldId="308"/>
            <ac:spMk id="12" creationId="{9DCE198B-6752-8A98-F3F7-E43A8A651310}"/>
          </ac:spMkLst>
        </pc:spChg>
        <pc:spChg chg="add mod">
          <ac:chgData name="Lucas Jellema" userId="7e183fbb-84e0-44b3-9b03-0792bc8d162b" providerId="ADAL" clId="{689CBB7B-F4DC-4554-939B-7369C855F602}" dt="2022-09-05T04:03:11.474" v="657" actId="1076"/>
          <ac:spMkLst>
            <pc:docMk/>
            <pc:sldMk cId="3142139703" sldId="308"/>
            <ac:spMk id="13" creationId="{F2E67E34-7BAF-19EC-4551-1E8713CC0379}"/>
          </ac:spMkLst>
        </pc:spChg>
        <pc:spChg chg="add mod">
          <ac:chgData name="Lucas Jellema" userId="7e183fbb-84e0-44b3-9b03-0792bc8d162b" providerId="ADAL" clId="{689CBB7B-F4DC-4554-939B-7369C855F602}" dt="2022-09-05T04:03:40.343" v="698" actId="1036"/>
          <ac:spMkLst>
            <pc:docMk/>
            <pc:sldMk cId="3142139703" sldId="308"/>
            <ac:spMk id="14" creationId="{B0674842-E71B-D8A6-CEC7-41749E545ABF}"/>
          </ac:spMkLst>
        </pc:spChg>
      </pc:sldChg>
      <pc:sldChg chg="addSp delSp modSp add mod delAnim">
        <pc:chgData name="Lucas Jellema" userId="7e183fbb-84e0-44b3-9b03-0792bc8d162b" providerId="ADAL" clId="{689CBB7B-F4DC-4554-939B-7369C855F602}" dt="2022-09-05T04:11:11.429" v="903" actId="1076"/>
        <pc:sldMkLst>
          <pc:docMk/>
          <pc:sldMk cId="3717812037" sldId="309"/>
        </pc:sldMkLst>
        <pc:spChg chg="add mod">
          <ac:chgData name="Lucas Jellema" userId="7e183fbb-84e0-44b3-9b03-0792bc8d162b" providerId="ADAL" clId="{689CBB7B-F4DC-4554-939B-7369C855F602}" dt="2022-09-05T04:11:08.402" v="902" actId="1076"/>
          <ac:spMkLst>
            <pc:docMk/>
            <pc:sldMk cId="3717812037" sldId="309"/>
            <ac:spMk id="2" creationId="{5DA05C67-9132-8397-44AA-5AB046BFB6BE}"/>
          </ac:spMkLst>
        </pc:spChg>
        <pc:spChg chg="add mod">
          <ac:chgData name="Lucas Jellema" userId="7e183fbb-84e0-44b3-9b03-0792bc8d162b" providerId="ADAL" clId="{689CBB7B-F4DC-4554-939B-7369C855F602}" dt="2022-09-05T04:06:58.492" v="809" actId="20577"/>
          <ac:spMkLst>
            <pc:docMk/>
            <pc:sldMk cId="3717812037" sldId="309"/>
            <ac:spMk id="4" creationId="{AF5584C1-E4B0-0A9C-AE86-C37F444A7BB5}"/>
          </ac:spMkLst>
        </pc:spChg>
        <pc:spChg chg="add del mod">
          <ac:chgData name="Lucas Jellema" userId="7e183fbb-84e0-44b3-9b03-0792bc8d162b" providerId="ADAL" clId="{689CBB7B-F4DC-4554-939B-7369C855F602}" dt="2022-09-05T04:09:45.775" v="884" actId="478"/>
          <ac:spMkLst>
            <pc:docMk/>
            <pc:sldMk cId="3717812037" sldId="309"/>
            <ac:spMk id="5" creationId="{A5862388-A742-1A49-211A-22AC1B245DCD}"/>
          </ac:spMkLst>
        </pc:spChg>
        <pc:spChg chg="add mod">
          <ac:chgData name="Lucas Jellema" userId="7e183fbb-84e0-44b3-9b03-0792bc8d162b" providerId="ADAL" clId="{689CBB7B-F4DC-4554-939B-7369C855F602}" dt="2022-09-05T04:10:29.713" v="891" actId="1076"/>
          <ac:spMkLst>
            <pc:docMk/>
            <pc:sldMk cId="3717812037" sldId="309"/>
            <ac:spMk id="7" creationId="{6B601C0D-D09E-03FD-E3F7-064593DD9A6A}"/>
          </ac:spMkLst>
        </pc:spChg>
        <pc:spChg chg="mod">
          <ac:chgData name="Lucas Jellema" userId="7e183fbb-84e0-44b3-9b03-0792bc8d162b" providerId="ADAL" clId="{689CBB7B-F4DC-4554-939B-7369C855F602}" dt="2022-09-05T04:04:07.068" v="732" actId="20577"/>
          <ac:spMkLst>
            <pc:docMk/>
            <pc:sldMk cId="3717812037" sldId="309"/>
            <ac:spMk id="8" creationId="{2CA4F59D-E7EF-A9E0-78AB-A45074CF9D23}"/>
          </ac:spMkLst>
        </pc:spChg>
        <pc:spChg chg="add mod ord">
          <ac:chgData name="Lucas Jellema" userId="7e183fbb-84e0-44b3-9b03-0792bc8d162b" providerId="ADAL" clId="{689CBB7B-F4DC-4554-939B-7369C855F602}" dt="2022-09-05T04:10:46.296" v="899" actId="20577"/>
          <ac:spMkLst>
            <pc:docMk/>
            <pc:sldMk cId="3717812037" sldId="309"/>
            <ac:spMk id="9" creationId="{EA624907-A520-70D8-6777-FC6EE1A64086}"/>
          </ac:spMkLst>
        </pc:spChg>
        <pc:spChg chg="add mod">
          <ac:chgData name="Lucas Jellema" userId="7e183fbb-84e0-44b3-9b03-0792bc8d162b" providerId="ADAL" clId="{689CBB7B-F4DC-4554-939B-7369C855F602}" dt="2022-09-05T04:11:00.734" v="900" actId="207"/>
          <ac:spMkLst>
            <pc:docMk/>
            <pc:sldMk cId="3717812037" sldId="309"/>
            <ac:spMk id="10" creationId="{10E98A2C-4782-A511-A66D-FBAE3E694EFD}"/>
          </ac:spMkLst>
        </pc:spChg>
        <pc:spChg chg="del">
          <ac:chgData name="Lucas Jellema" userId="7e183fbb-84e0-44b3-9b03-0792bc8d162b" providerId="ADAL" clId="{689CBB7B-F4DC-4554-939B-7369C855F602}" dt="2022-09-05T04:04:15.300" v="733" actId="478"/>
          <ac:spMkLst>
            <pc:docMk/>
            <pc:sldMk cId="3717812037" sldId="309"/>
            <ac:spMk id="12" creationId="{9DCE198B-6752-8A98-F3F7-E43A8A651310}"/>
          </ac:spMkLst>
        </pc:spChg>
        <pc:spChg chg="del">
          <ac:chgData name="Lucas Jellema" userId="7e183fbb-84e0-44b3-9b03-0792bc8d162b" providerId="ADAL" clId="{689CBB7B-F4DC-4554-939B-7369C855F602}" dt="2022-09-05T04:04:15.300" v="733" actId="478"/>
          <ac:spMkLst>
            <pc:docMk/>
            <pc:sldMk cId="3717812037" sldId="309"/>
            <ac:spMk id="13" creationId="{F2E67E34-7BAF-19EC-4551-1E8713CC0379}"/>
          </ac:spMkLst>
        </pc:spChg>
        <pc:spChg chg="del">
          <ac:chgData name="Lucas Jellema" userId="7e183fbb-84e0-44b3-9b03-0792bc8d162b" providerId="ADAL" clId="{689CBB7B-F4DC-4554-939B-7369C855F602}" dt="2022-09-05T04:04:15.300" v="733" actId="478"/>
          <ac:spMkLst>
            <pc:docMk/>
            <pc:sldMk cId="3717812037" sldId="309"/>
            <ac:spMk id="14" creationId="{B0674842-E71B-D8A6-CEC7-41749E545ABF}"/>
          </ac:spMkLst>
        </pc:spChg>
        <pc:spChg chg="add mod">
          <ac:chgData name="Lucas Jellema" userId="7e183fbb-84e0-44b3-9b03-0792bc8d162b" providerId="ADAL" clId="{689CBB7B-F4DC-4554-939B-7369C855F602}" dt="2022-09-05T04:07:19.763" v="812" actId="555"/>
          <ac:spMkLst>
            <pc:docMk/>
            <pc:sldMk cId="3717812037" sldId="309"/>
            <ac:spMk id="15" creationId="{6374B54F-E51F-40D5-26F6-1918C9BFCD39}"/>
          </ac:spMkLst>
        </pc:spChg>
        <pc:spChg chg="add mod">
          <ac:chgData name="Lucas Jellema" userId="7e183fbb-84e0-44b3-9b03-0792bc8d162b" providerId="ADAL" clId="{689CBB7B-F4DC-4554-939B-7369C855F602}" dt="2022-09-05T04:07:19.763" v="812" actId="555"/>
          <ac:spMkLst>
            <pc:docMk/>
            <pc:sldMk cId="3717812037" sldId="309"/>
            <ac:spMk id="16" creationId="{AED51B62-FCA8-BA27-BDE7-A5C4712F6DA0}"/>
          </ac:spMkLst>
        </pc:spChg>
        <pc:spChg chg="add del mod">
          <ac:chgData name="Lucas Jellema" userId="7e183fbb-84e0-44b3-9b03-0792bc8d162b" providerId="ADAL" clId="{689CBB7B-F4DC-4554-939B-7369C855F602}" dt="2022-09-05T04:09:53.839" v="885" actId="478"/>
          <ac:spMkLst>
            <pc:docMk/>
            <pc:sldMk cId="3717812037" sldId="309"/>
            <ac:spMk id="17" creationId="{66A5E7CE-4F91-3511-8A24-92EFA123123B}"/>
          </ac:spMkLst>
        </pc:spChg>
        <pc:spChg chg="add del mod">
          <ac:chgData name="Lucas Jellema" userId="7e183fbb-84e0-44b3-9b03-0792bc8d162b" providerId="ADAL" clId="{689CBB7B-F4DC-4554-939B-7369C855F602}" dt="2022-09-05T04:09:53.839" v="885" actId="478"/>
          <ac:spMkLst>
            <pc:docMk/>
            <pc:sldMk cId="3717812037" sldId="309"/>
            <ac:spMk id="18" creationId="{2942DFCB-D077-4257-4D2E-3BAE68710D9D}"/>
          </ac:spMkLst>
        </pc:spChg>
        <pc:spChg chg="add del mod">
          <ac:chgData name="Lucas Jellema" userId="7e183fbb-84e0-44b3-9b03-0792bc8d162b" providerId="ADAL" clId="{689CBB7B-F4DC-4554-939B-7369C855F602}" dt="2022-09-05T04:09:53.839" v="885" actId="478"/>
          <ac:spMkLst>
            <pc:docMk/>
            <pc:sldMk cId="3717812037" sldId="309"/>
            <ac:spMk id="19" creationId="{853DF8CF-D7A9-6B44-160B-C39ABDF6981A}"/>
          </ac:spMkLst>
        </pc:spChg>
        <pc:spChg chg="add del mod">
          <ac:chgData name="Lucas Jellema" userId="7e183fbb-84e0-44b3-9b03-0792bc8d162b" providerId="ADAL" clId="{689CBB7B-F4DC-4554-939B-7369C855F602}" dt="2022-09-05T04:09:53.839" v="885" actId="478"/>
          <ac:spMkLst>
            <pc:docMk/>
            <pc:sldMk cId="3717812037" sldId="309"/>
            <ac:spMk id="20" creationId="{1BD581EC-0574-88E5-3422-C3624878EE8D}"/>
          </ac:spMkLst>
        </pc:spChg>
        <pc:spChg chg="add del mod">
          <ac:chgData name="Lucas Jellema" userId="7e183fbb-84e0-44b3-9b03-0792bc8d162b" providerId="ADAL" clId="{689CBB7B-F4DC-4554-939B-7369C855F602}" dt="2022-09-05T04:09:53.839" v="885" actId="478"/>
          <ac:spMkLst>
            <pc:docMk/>
            <pc:sldMk cId="3717812037" sldId="309"/>
            <ac:spMk id="21" creationId="{B7A9B739-9A97-0A69-B3A6-7DDBC31F0A1A}"/>
          </ac:spMkLst>
        </pc:spChg>
        <pc:spChg chg="add del mod">
          <ac:chgData name="Lucas Jellema" userId="7e183fbb-84e0-44b3-9b03-0792bc8d162b" providerId="ADAL" clId="{689CBB7B-F4DC-4554-939B-7369C855F602}" dt="2022-09-05T04:09:53.839" v="885" actId="478"/>
          <ac:spMkLst>
            <pc:docMk/>
            <pc:sldMk cId="3717812037" sldId="309"/>
            <ac:spMk id="22" creationId="{2DF9382C-334F-941D-9C3E-14A51EC12B85}"/>
          </ac:spMkLst>
        </pc:spChg>
        <pc:spChg chg="add del mod">
          <ac:chgData name="Lucas Jellema" userId="7e183fbb-84e0-44b3-9b03-0792bc8d162b" providerId="ADAL" clId="{689CBB7B-F4DC-4554-939B-7369C855F602}" dt="2022-09-05T04:09:53.839" v="885" actId="478"/>
          <ac:spMkLst>
            <pc:docMk/>
            <pc:sldMk cId="3717812037" sldId="309"/>
            <ac:spMk id="23" creationId="{84440718-07FF-5109-BA81-2186707B5E0B}"/>
          </ac:spMkLst>
        </pc:spChg>
        <pc:spChg chg="add del mod">
          <ac:chgData name="Lucas Jellema" userId="7e183fbb-84e0-44b3-9b03-0792bc8d162b" providerId="ADAL" clId="{689CBB7B-F4DC-4554-939B-7369C855F602}" dt="2022-09-05T04:09:53.839" v="885" actId="478"/>
          <ac:spMkLst>
            <pc:docMk/>
            <pc:sldMk cId="3717812037" sldId="309"/>
            <ac:spMk id="24" creationId="{C24B38C6-82F2-1F74-1BA5-5E25DA7711B1}"/>
          </ac:spMkLst>
        </pc:spChg>
        <pc:spChg chg="mod">
          <ac:chgData name="Lucas Jellema" userId="7e183fbb-84e0-44b3-9b03-0792bc8d162b" providerId="ADAL" clId="{689CBB7B-F4DC-4554-939B-7369C855F602}" dt="2022-09-05T04:10:36.489" v="895"/>
          <ac:spMkLst>
            <pc:docMk/>
            <pc:sldMk cId="3717812037" sldId="309"/>
            <ac:spMk id="26" creationId="{7A9D9EF5-0043-5827-0BD6-E986DBC79FC8}"/>
          </ac:spMkLst>
        </pc:spChg>
        <pc:spChg chg="mod">
          <ac:chgData name="Lucas Jellema" userId="7e183fbb-84e0-44b3-9b03-0792bc8d162b" providerId="ADAL" clId="{689CBB7B-F4DC-4554-939B-7369C855F602}" dt="2022-09-05T04:10:36.489" v="895"/>
          <ac:spMkLst>
            <pc:docMk/>
            <pc:sldMk cId="3717812037" sldId="309"/>
            <ac:spMk id="27" creationId="{C4E34708-54C7-F176-F57E-ACB46CF727B1}"/>
          </ac:spMkLst>
        </pc:spChg>
        <pc:grpChg chg="add mod">
          <ac:chgData name="Lucas Jellema" userId="7e183fbb-84e0-44b3-9b03-0792bc8d162b" providerId="ADAL" clId="{689CBB7B-F4DC-4554-939B-7369C855F602}" dt="2022-09-05T04:11:11.429" v="903" actId="1076"/>
          <ac:grpSpMkLst>
            <pc:docMk/>
            <pc:sldMk cId="3717812037" sldId="309"/>
            <ac:grpSpMk id="3" creationId="{18ECE0C9-4034-51E2-BDF4-BD7C98946B5B}"/>
          </ac:grpSpMkLst>
        </pc:grpChg>
        <pc:grpChg chg="add mod">
          <ac:chgData name="Lucas Jellema" userId="7e183fbb-84e0-44b3-9b03-0792bc8d162b" providerId="ADAL" clId="{689CBB7B-F4DC-4554-939B-7369C855F602}" dt="2022-09-05T04:10:43.448" v="898" actId="1076"/>
          <ac:grpSpMkLst>
            <pc:docMk/>
            <pc:sldMk cId="3717812037" sldId="309"/>
            <ac:grpSpMk id="25" creationId="{B8A5659D-8DFA-7A64-21BF-6259061BF06D}"/>
          </ac:grpSpMkLst>
        </pc:grpChg>
        <pc:picChg chg="add mod">
          <ac:chgData name="Lucas Jellema" userId="7e183fbb-84e0-44b3-9b03-0792bc8d162b" providerId="ADAL" clId="{689CBB7B-F4DC-4554-939B-7369C855F602}" dt="2022-09-05T04:10:26.438" v="890" actId="167"/>
          <ac:picMkLst>
            <pc:docMk/>
            <pc:sldMk cId="3717812037" sldId="309"/>
            <ac:picMk id="11266" creationId="{5230BE62-A01A-EB81-0367-4E5D30BB6FAA}"/>
          </ac:picMkLst>
        </pc:picChg>
      </pc:sldChg>
      <pc:sldChg chg="addSp delSp modSp add mod">
        <pc:chgData name="Lucas Jellema" userId="7e183fbb-84e0-44b3-9b03-0792bc8d162b" providerId="ADAL" clId="{689CBB7B-F4DC-4554-939B-7369C855F602}" dt="2022-09-24T04:36:59.995" v="4282"/>
        <pc:sldMkLst>
          <pc:docMk/>
          <pc:sldMk cId="2204362948" sldId="310"/>
        </pc:sldMkLst>
        <pc:spChg chg="del">
          <ac:chgData name="Lucas Jellema" userId="7e183fbb-84e0-44b3-9b03-0792bc8d162b" providerId="ADAL" clId="{689CBB7B-F4DC-4554-939B-7369C855F602}" dt="2022-09-05T04:11:44.585" v="904" actId="478"/>
          <ac:spMkLst>
            <pc:docMk/>
            <pc:sldMk cId="2204362948" sldId="310"/>
            <ac:spMk id="2" creationId="{5DA05C67-9132-8397-44AA-5AB046BFB6BE}"/>
          </ac:spMkLst>
        </pc:spChg>
        <pc:spChg chg="mod">
          <ac:chgData name="Lucas Jellema" userId="7e183fbb-84e0-44b3-9b03-0792bc8d162b" providerId="ADAL" clId="{689CBB7B-F4DC-4554-939B-7369C855F602}" dt="2022-09-05T04:22:25.711" v="1011" actId="552"/>
          <ac:spMkLst>
            <pc:docMk/>
            <pc:sldMk cId="2204362948" sldId="310"/>
            <ac:spMk id="4" creationId="{AF5584C1-E4B0-0A9C-AE86-C37F444A7BB5}"/>
          </ac:spMkLst>
        </pc:spChg>
        <pc:spChg chg="del">
          <ac:chgData name="Lucas Jellema" userId="7e183fbb-84e0-44b3-9b03-0792bc8d162b" providerId="ADAL" clId="{689CBB7B-F4DC-4554-939B-7369C855F602}" dt="2022-09-05T04:11:44.585" v="904" actId="478"/>
          <ac:spMkLst>
            <pc:docMk/>
            <pc:sldMk cId="2204362948" sldId="310"/>
            <ac:spMk id="7" creationId="{6B601C0D-D09E-03FD-E3F7-064593DD9A6A}"/>
          </ac:spMkLst>
        </pc:spChg>
        <pc:spChg chg="add mod">
          <ac:chgData name="Lucas Jellema" userId="7e183fbb-84e0-44b3-9b03-0792bc8d162b" providerId="ADAL" clId="{689CBB7B-F4DC-4554-939B-7369C855F602}" dt="2022-09-24T04:36:59.995" v="4282"/>
          <ac:spMkLst>
            <pc:docMk/>
            <pc:sldMk cId="2204362948" sldId="310"/>
            <ac:spMk id="7" creationId="{AFA61FEF-7544-4BA7-F214-B1CB7DF652C2}"/>
          </ac:spMkLst>
        </pc:spChg>
        <pc:spChg chg="add mod">
          <ac:chgData name="Lucas Jellema" userId="7e183fbb-84e0-44b3-9b03-0792bc8d162b" providerId="ADAL" clId="{689CBB7B-F4DC-4554-939B-7369C855F602}" dt="2022-09-24T04:36:59.995" v="4282"/>
          <ac:spMkLst>
            <pc:docMk/>
            <pc:sldMk cId="2204362948" sldId="310"/>
            <ac:spMk id="9" creationId="{AE3510B9-A4E5-E138-5E49-D022A76BB389}"/>
          </ac:spMkLst>
        </pc:spChg>
        <pc:spChg chg="mod">
          <ac:chgData name="Lucas Jellema" userId="7e183fbb-84e0-44b3-9b03-0792bc8d162b" providerId="ADAL" clId="{689CBB7B-F4DC-4554-939B-7369C855F602}" dt="2022-09-24T04:36:59.995" v="4282"/>
          <ac:spMkLst>
            <pc:docMk/>
            <pc:sldMk cId="2204362948" sldId="310"/>
            <ac:spMk id="12" creationId="{32A91B5A-8788-770F-49B5-6D1A0D744FE0}"/>
          </ac:spMkLst>
        </pc:spChg>
        <pc:spChg chg="mod">
          <ac:chgData name="Lucas Jellema" userId="7e183fbb-84e0-44b3-9b03-0792bc8d162b" providerId="ADAL" clId="{689CBB7B-F4DC-4554-939B-7369C855F602}" dt="2022-09-24T04:36:59.995" v="4282"/>
          <ac:spMkLst>
            <pc:docMk/>
            <pc:sldMk cId="2204362948" sldId="310"/>
            <ac:spMk id="13" creationId="{8A63C177-1D5A-510F-9687-6120F8D0A689}"/>
          </ac:spMkLst>
        </pc:spChg>
        <pc:spChg chg="mod">
          <ac:chgData name="Lucas Jellema" userId="7e183fbb-84e0-44b3-9b03-0792bc8d162b" providerId="ADAL" clId="{689CBB7B-F4DC-4554-939B-7369C855F602}" dt="2022-09-05T04:22:25.711" v="1011" actId="552"/>
          <ac:spMkLst>
            <pc:docMk/>
            <pc:sldMk cId="2204362948" sldId="310"/>
            <ac:spMk id="17" creationId="{66A5E7CE-4F91-3511-8A24-92EFA123123B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25" creationId="{A2AE7E4C-22E5-F52E-1664-B51843893B35}"/>
          </ac:spMkLst>
        </pc:spChg>
        <pc:spChg chg="add del mod">
          <ac:chgData name="Lucas Jellema" userId="7e183fbb-84e0-44b3-9b03-0792bc8d162b" providerId="ADAL" clId="{689CBB7B-F4DC-4554-939B-7369C855F602}" dt="2022-09-05T04:12:10.127" v="910" actId="478"/>
          <ac:spMkLst>
            <pc:docMk/>
            <pc:sldMk cId="2204362948" sldId="310"/>
            <ac:spMk id="26" creationId="{861E35C8-7957-8765-65D4-0B20327D61A6}"/>
          </ac:spMkLst>
        </pc:spChg>
        <pc:spChg chg="mod">
          <ac:chgData name="Lucas Jellema" userId="7e183fbb-84e0-44b3-9b03-0792bc8d162b" providerId="ADAL" clId="{689CBB7B-F4DC-4554-939B-7369C855F602}" dt="2022-09-24T04:36:59.995" v="4282"/>
          <ac:spMkLst>
            <pc:docMk/>
            <pc:sldMk cId="2204362948" sldId="310"/>
            <ac:spMk id="26" creationId="{86AB1CEC-EC52-3AC0-1E4F-33FC4D1C4081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27" creationId="{51BC22A6-8250-E732-ED03-DFE7B6010603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28" creationId="{9ADFDB76-CDE8-F252-4946-495F1B3C08EF}"/>
          </ac:spMkLst>
        </pc:spChg>
        <pc:spChg chg="mod">
          <ac:chgData name="Lucas Jellema" userId="7e183fbb-84e0-44b3-9b03-0792bc8d162b" providerId="ADAL" clId="{689CBB7B-F4DC-4554-939B-7369C855F602}" dt="2022-09-24T04:36:59.995" v="4282"/>
          <ac:spMkLst>
            <pc:docMk/>
            <pc:sldMk cId="2204362948" sldId="310"/>
            <ac:spMk id="29" creationId="{16082BFB-6302-0419-E1E1-A666471CCD5D}"/>
          </ac:spMkLst>
        </pc:spChg>
        <pc:spChg chg="add del mod">
          <ac:chgData name="Lucas Jellema" userId="7e183fbb-84e0-44b3-9b03-0792bc8d162b" providerId="ADAL" clId="{689CBB7B-F4DC-4554-939B-7369C855F602}" dt="2022-09-05T04:12:23.108" v="913" actId="478"/>
          <ac:spMkLst>
            <pc:docMk/>
            <pc:sldMk cId="2204362948" sldId="310"/>
            <ac:spMk id="29" creationId="{98B317D6-DF66-394D-6359-75E7B94B3159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30" creationId="{5F30F2C1-81AC-2B45-0A95-C531B27C2D80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31" creationId="{0A7D3C48-C194-62F2-C432-B1A92AF11236}"/>
          </ac:spMkLst>
        </pc:spChg>
        <pc:spChg chg="add del mod">
          <ac:chgData name="Lucas Jellema" userId="7e183fbb-84e0-44b3-9b03-0792bc8d162b" providerId="ADAL" clId="{689CBB7B-F4DC-4554-939B-7369C855F602}" dt="2022-09-05T04:12:27.138" v="914" actId="478"/>
          <ac:spMkLst>
            <pc:docMk/>
            <pc:sldMk cId="2204362948" sldId="310"/>
            <ac:spMk id="32" creationId="{CB46465F-D03A-83EC-F85D-843B130F9E9C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33" creationId="{419B2543-1B55-6331-3E5C-E8A65F0BBE59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34" creationId="{8D841DF5-B7F6-AC1E-CACA-38BA92E8EC85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35" creationId="{D5FFD576-00F2-3AFB-33EC-8A05E0C9F2D5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36" creationId="{2FBF6B70-EC10-D338-39A1-96723C241DDB}"/>
          </ac:spMkLst>
        </pc:spChg>
        <pc:spChg chg="add del mod">
          <ac:chgData name="Lucas Jellema" userId="7e183fbb-84e0-44b3-9b03-0792bc8d162b" providerId="ADAL" clId="{689CBB7B-F4DC-4554-939B-7369C855F602}" dt="2022-09-05T04:12:51.606" v="922" actId="478"/>
          <ac:spMkLst>
            <pc:docMk/>
            <pc:sldMk cId="2204362948" sldId="310"/>
            <ac:spMk id="37" creationId="{64AB292D-1933-1DFE-45A2-F7D59735B553}"/>
          </ac:spMkLst>
        </pc:spChg>
        <pc:spChg chg="add del mod">
          <ac:chgData name="Lucas Jellema" userId="7e183fbb-84e0-44b3-9b03-0792bc8d162b" providerId="ADAL" clId="{689CBB7B-F4DC-4554-939B-7369C855F602}" dt="2022-09-05T04:12:51.606" v="922" actId="478"/>
          <ac:spMkLst>
            <pc:docMk/>
            <pc:sldMk cId="2204362948" sldId="310"/>
            <ac:spMk id="38" creationId="{E3019467-1928-807E-F2D3-C7AF344634D3}"/>
          </ac:spMkLst>
        </pc:spChg>
        <pc:spChg chg="add del mod">
          <ac:chgData name="Lucas Jellema" userId="7e183fbb-84e0-44b3-9b03-0792bc8d162b" providerId="ADAL" clId="{689CBB7B-F4DC-4554-939B-7369C855F602}" dt="2022-09-05T04:12:51.606" v="922" actId="478"/>
          <ac:spMkLst>
            <pc:docMk/>
            <pc:sldMk cId="2204362948" sldId="310"/>
            <ac:spMk id="39" creationId="{A994FCDB-465E-A1AE-2965-4418517B2181}"/>
          </ac:spMkLst>
        </pc:spChg>
        <pc:spChg chg="add del mod">
          <ac:chgData name="Lucas Jellema" userId="7e183fbb-84e0-44b3-9b03-0792bc8d162b" providerId="ADAL" clId="{689CBB7B-F4DC-4554-939B-7369C855F602}" dt="2022-09-05T04:12:48.711" v="921" actId="478"/>
          <ac:spMkLst>
            <pc:docMk/>
            <pc:sldMk cId="2204362948" sldId="310"/>
            <ac:spMk id="40" creationId="{19FC3B0C-4093-D1BB-19E3-32997773719E}"/>
          </ac:spMkLst>
        </pc:spChg>
        <pc:spChg chg="add del mod">
          <ac:chgData name="Lucas Jellema" userId="7e183fbb-84e0-44b3-9b03-0792bc8d162b" providerId="ADAL" clId="{689CBB7B-F4DC-4554-939B-7369C855F602}" dt="2022-09-24T04:36:44.701" v="4281" actId="478"/>
          <ac:spMkLst>
            <pc:docMk/>
            <pc:sldMk cId="2204362948" sldId="310"/>
            <ac:spMk id="41" creationId="{D569F781-C2DE-F1A3-883A-8033C4E61C1B}"/>
          </ac:spMkLst>
        </pc:spChg>
        <pc:spChg chg="add mod">
          <ac:chgData name="Lucas Jellema" userId="7e183fbb-84e0-44b3-9b03-0792bc8d162b" providerId="ADAL" clId="{689CBB7B-F4DC-4554-939B-7369C855F602}" dt="2022-09-05T04:13:35.664" v="933" actId="1076"/>
          <ac:spMkLst>
            <pc:docMk/>
            <pc:sldMk cId="2204362948" sldId="310"/>
            <ac:spMk id="42" creationId="{3CC07796-37B9-5DB1-B200-346F57CF2B2F}"/>
          </ac:spMkLst>
        </pc:spChg>
        <pc:spChg chg="add mod">
          <ac:chgData name="Lucas Jellema" userId="7e183fbb-84e0-44b3-9b03-0792bc8d162b" providerId="ADAL" clId="{689CBB7B-F4DC-4554-939B-7369C855F602}" dt="2022-09-05T04:13:45.159" v="935" actId="1076"/>
          <ac:spMkLst>
            <pc:docMk/>
            <pc:sldMk cId="2204362948" sldId="310"/>
            <ac:spMk id="43" creationId="{E91B3F9C-F344-E14D-A901-E63D94524774}"/>
          </ac:spMkLst>
        </pc:spChg>
        <pc:grpChg chg="del">
          <ac:chgData name="Lucas Jellema" userId="7e183fbb-84e0-44b3-9b03-0792bc8d162b" providerId="ADAL" clId="{689CBB7B-F4DC-4554-939B-7369C855F602}" dt="2022-09-05T04:11:44.585" v="904" actId="478"/>
          <ac:grpSpMkLst>
            <pc:docMk/>
            <pc:sldMk cId="2204362948" sldId="310"/>
            <ac:grpSpMk id="3" creationId="{18ECE0C9-4034-51E2-BDF4-BD7C98946B5B}"/>
          </ac:grpSpMkLst>
        </pc:grpChg>
        <pc:grpChg chg="add mod">
          <ac:chgData name="Lucas Jellema" userId="7e183fbb-84e0-44b3-9b03-0792bc8d162b" providerId="ADAL" clId="{689CBB7B-F4DC-4554-939B-7369C855F602}" dt="2022-09-24T04:36:59.995" v="4282"/>
          <ac:grpSpMkLst>
            <pc:docMk/>
            <pc:sldMk cId="2204362948" sldId="310"/>
            <ac:grpSpMk id="10" creationId="{390D8BB3-0D67-CC20-15AB-6A2D816DB654}"/>
          </ac:grpSpMkLst>
        </pc:grpChg>
        <pc:grpChg chg="add mod">
          <ac:chgData name="Lucas Jellema" userId="7e183fbb-84e0-44b3-9b03-0792bc8d162b" providerId="ADAL" clId="{689CBB7B-F4DC-4554-939B-7369C855F602}" dt="2022-09-24T04:36:59.995" v="4282"/>
          <ac:grpSpMkLst>
            <pc:docMk/>
            <pc:sldMk cId="2204362948" sldId="310"/>
            <ac:grpSpMk id="14" creationId="{CA72A2CD-DFE3-B422-E75D-99E2D53B82F1}"/>
          </ac:grpSpMkLst>
        </pc:grpChg>
        <pc:picChg chg="add mod">
          <ac:chgData name="Lucas Jellema" userId="7e183fbb-84e0-44b3-9b03-0792bc8d162b" providerId="ADAL" clId="{689CBB7B-F4DC-4554-939B-7369C855F602}" dt="2022-09-24T04:36:59.995" v="4282"/>
          <ac:picMkLst>
            <pc:docMk/>
            <pc:sldMk cId="2204362948" sldId="310"/>
            <ac:picMk id="6" creationId="{9390F547-78D8-8E69-DD25-85647E880F9A}"/>
          </ac:picMkLst>
        </pc:picChg>
        <pc:cxnChg chg="add mod">
          <ac:chgData name="Lucas Jellema" userId="7e183fbb-84e0-44b3-9b03-0792bc8d162b" providerId="ADAL" clId="{689CBB7B-F4DC-4554-939B-7369C855F602}" dt="2022-09-05T04:22:53.193" v="1037" actId="14100"/>
          <ac:cxnSpMkLst>
            <pc:docMk/>
            <pc:sldMk cId="2204362948" sldId="310"/>
            <ac:cxnSpMk id="11" creationId="{5D1B474D-DBD5-B47E-D7A4-CE47ED3775A6}"/>
          </ac:cxnSpMkLst>
        </pc:cxnChg>
        <pc:cxnChg chg="add mod">
          <ac:chgData name="Lucas Jellema" userId="7e183fbb-84e0-44b3-9b03-0792bc8d162b" providerId="ADAL" clId="{689CBB7B-F4DC-4554-939B-7369C855F602}" dt="2022-09-05T04:22:49.935" v="1036" actId="14100"/>
          <ac:cxnSpMkLst>
            <pc:docMk/>
            <pc:sldMk cId="2204362948" sldId="310"/>
            <ac:cxnSpMk id="44" creationId="{00D0BE9A-D54F-3097-438F-52B75B88CD2F}"/>
          </ac:cxnSpMkLst>
        </pc:cxnChg>
      </pc:sldChg>
      <pc:sldChg chg="addSp modSp new mod modShow">
        <pc:chgData name="Lucas Jellema" userId="7e183fbb-84e0-44b3-9b03-0792bc8d162b" providerId="ADAL" clId="{689CBB7B-F4DC-4554-939B-7369C855F602}" dt="2022-09-05T14:35:22.851" v="3769" actId="729"/>
        <pc:sldMkLst>
          <pc:docMk/>
          <pc:sldMk cId="266106676" sldId="311"/>
        </pc:sldMkLst>
        <pc:picChg chg="add mod">
          <ac:chgData name="Lucas Jellema" userId="7e183fbb-84e0-44b3-9b03-0792bc8d162b" providerId="ADAL" clId="{689CBB7B-F4DC-4554-939B-7369C855F602}" dt="2022-09-05T04:15:25.765" v="945" actId="1076"/>
          <ac:picMkLst>
            <pc:docMk/>
            <pc:sldMk cId="266106676" sldId="311"/>
            <ac:picMk id="12290" creationId="{224060FF-09E6-DA4A-467C-FD558768EE75}"/>
          </ac:picMkLst>
        </pc:picChg>
      </pc:sldChg>
      <pc:sldChg chg="addSp delSp modSp add mod ord delAnim modAnim">
        <pc:chgData name="Lucas Jellema" userId="7e183fbb-84e0-44b3-9b03-0792bc8d162b" providerId="ADAL" clId="{689CBB7B-F4DC-4554-939B-7369C855F602}" dt="2022-09-24T04:38:43.065" v="4288"/>
        <pc:sldMkLst>
          <pc:docMk/>
          <pc:sldMk cId="821276253" sldId="312"/>
        </pc:sldMkLst>
        <pc:spChg chg="mod">
          <ac:chgData name="Lucas Jellema" userId="7e183fbb-84e0-44b3-9b03-0792bc8d162b" providerId="ADAL" clId="{689CBB7B-F4DC-4554-939B-7369C855F602}" dt="2022-09-05T06:30:35.279" v="2463" actId="1076"/>
          <ac:spMkLst>
            <pc:docMk/>
            <pc:sldMk cId="821276253" sldId="312"/>
            <ac:spMk id="2" creationId="{5DA05C67-9132-8397-44AA-5AB046BFB6BE}"/>
          </ac:spMkLst>
        </pc:spChg>
        <pc:spChg chg="add mod">
          <ac:chgData name="Lucas Jellema" userId="7e183fbb-84e0-44b3-9b03-0792bc8d162b" providerId="ADAL" clId="{689CBB7B-F4DC-4554-939B-7369C855F602}" dt="2022-09-05T06:30:21.234" v="2460" actId="20577"/>
          <ac:spMkLst>
            <pc:docMk/>
            <pc:sldMk cId="821276253" sldId="312"/>
            <ac:spMk id="5" creationId="{2ABDC692-BB14-260A-503C-E482232859DB}"/>
          </ac:spMkLst>
        </pc:spChg>
        <pc:spChg chg="mod">
          <ac:chgData name="Lucas Jellema" userId="7e183fbb-84e0-44b3-9b03-0792bc8d162b" providerId="ADAL" clId="{689CBB7B-F4DC-4554-939B-7369C855F602}" dt="2022-09-05T06:30:35.279" v="2463" actId="1076"/>
          <ac:spMkLst>
            <pc:docMk/>
            <pc:sldMk cId="821276253" sldId="312"/>
            <ac:spMk id="7" creationId="{6B601C0D-D09E-03FD-E3F7-064593DD9A6A}"/>
          </ac:spMkLst>
        </pc:spChg>
        <pc:spChg chg="mod">
          <ac:chgData name="Lucas Jellema" userId="7e183fbb-84e0-44b3-9b03-0792bc8d162b" providerId="ADAL" clId="{689CBB7B-F4DC-4554-939B-7369C855F602}" dt="2022-09-05T04:16:32.387" v="984" actId="20577"/>
          <ac:spMkLst>
            <pc:docMk/>
            <pc:sldMk cId="821276253" sldId="312"/>
            <ac:spMk id="8" creationId="{2CA4F59D-E7EF-A9E0-78AB-A45074CF9D23}"/>
          </ac:spMkLst>
        </pc:spChg>
        <pc:spChg chg="mod">
          <ac:chgData name="Lucas Jellema" userId="7e183fbb-84e0-44b3-9b03-0792bc8d162b" providerId="ADAL" clId="{689CBB7B-F4DC-4554-939B-7369C855F602}" dt="2022-09-05T06:30:35.279" v="2463" actId="1076"/>
          <ac:spMkLst>
            <pc:docMk/>
            <pc:sldMk cId="821276253" sldId="312"/>
            <ac:spMk id="9" creationId="{EA624907-A520-70D8-6777-FC6EE1A64086}"/>
          </ac:spMkLst>
        </pc:spChg>
        <pc:spChg chg="mod">
          <ac:chgData name="Lucas Jellema" userId="7e183fbb-84e0-44b3-9b03-0792bc8d162b" providerId="ADAL" clId="{689CBB7B-F4DC-4554-939B-7369C855F602}" dt="2022-09-05T06:30:35.279" v="2463" actId="1076"/>
          <ac:spMkLst>
            <pc:docMk/>
            <pc:sldMk cId="821276253" sldId="312"/>
            <ac:spMk id="10" creationId="{10E98A2C-4782-A511-A66D-FBAE3E694EFD}"/>
          </ac:spMkLst>
        </pc:spChg>
        <pc:spChg chg="mod">
          <ac:chgData name="Lucas Jellema" userId="7e183fbb-84e0-44b3-9b03-0792bc8d162b" providerId="ADAL" clId="{689CBB7B-F4DC-4554-939B-7369C855F602}" dt="2022-09-05T06:30:35.279" v="2463" actId="1076"/>
          <ac:spMkLst>
            <pc:docMk/>
            <pc:sldMk cId="821276253" sldId="312"/>
            <ac:spMk id="18" creationId="{999AD4B1-DAD3-45AF-0384-4FEF3A0E6D9F}"/>
          </ac:spMkLst>
        </pc:spChg>
        <pc:spChg chg="mod">
          <ac:chgData name="Lucas Jellema" userId="7e183fbb-84e0-44b3-9b03-0792bc8d162b" providerId="ADAL" clId="{689CBB7B-F4DC-4554-939B-7369C855F602}" dt="2022-09-05T06:30:35.279" v="2463" actId="1076"/>
          <ac:spMkLst>
            <pc:docMk/>
            <pc:sldMk cId="821276253" sldId="312"/>
            <ac:spMk id="19" creationId="{16786D91-C4A8-AD53-525F-45F35E8A9C40}"/>
          </ac:spMkLst>
        </pc:spChg>
        <pc:spChg chg="add del mod">
          <ac:chgData name="Lucas Jellema" userId="7e183fbb-84e0-44b3-9b03-0792bc8d162b" providerId="ADAL" clId="{689CBB7B-F4DC-4554-939B-7369C855F602}" dt="2022-09-24T04:38:17.580" v="4285" actId="478"/>
          <ac:spMkLst>
            <pc:docMk/>
            <pc:sldMk cId="821276253" sldId="312"/>
            <ac:spMk id="20" creationId="{22E33EF0-8C58-5D9A-9B03-DF6653083C82}"/>
          </ac:spMkLst>
        </pc:spChg>
        <pc:spChg chg="add del mod">
          <ac:chgData name="Lucas Jellema" userId="7e183fbb-84e0-44b3-9b03-0792bc8d162b" providerId="ADAL" clId="{689CBB7B-F4DC-4554-939B-7369C855F602}" dt="2022-09-05T06:38:05.513" v="2546" actId="478"/>
          <ac:spMkLst>
            <pc:docMk/>
            <pc:sldMk cId="821276253" sldId="312"/>
            <ac:spMk id="21" creationId="{866756BD-B984-41D4-DEAC-81D2A3DE6F27}"/>
          </ac:spMkLst>
        </pc:spChg>
        <pc:spChg chg="add del mod">
          <ac:chgData name="Lucas Jellema" userId="7e183fbb-84e0-44b3-9b03-0792bc8d162b" providerId="ADAL" clId="{689CBB7B-F4DC-4554-939B-7369C855F602}" dt="2022-09-05T06:38:05.513" v="2546" actId="478"/>
          <ac:spMkLst>
            <pc:docMk/>
            <pc:sldMk cId="821276253" sldId="312"/>
            <ac:spMk id="22" creationId="{83A33C18-86E8-DE49-7534-3752FD8DDB49}"/>
          </ac:spMkLst>
        </pc:spChg>
        <pc:spChg chg="mod">
          <ac:chgData name="Lucas Jellema" userId="7e183fbb-84e0-44b3-9b03-0792bc8d162b" providerId="ADAL" clId="{689CBB7B-F4DC-4554-939B-7369C855F602}" dt="2022-09-05T06:31:10.733" v="2476"/>
          <ac:spMkLst>
            <pc:docMk/>
            <pc:sldMk cId="821276253" sldId="312"/>
            <ac:spMk id="24" creationId="{1EA838A8-D27E-CCF4-D855-09387E0D1035}"/>
          </ac:spMkLst>
        </pc:spChg>
        <pc:spChg chg="mod">
          <ac:chgData name="Lucas Jellema" userId="7e183fbb-84e0-44b3-9b03-0792bc8d162b" providerId="ADAL" clId="{689CBB7B-F4DC-4554-939B-7369C855F602}" dt="2022-09-05T06:30:35.279" v="2463" actId="1076"/>
          <ac:spMkLst>
            <pc:docMk/>
            <pc:sldMk cId="821276253" sldId="312"/>
            <ac:spMk id="26" creationId="{7A9D9EF5-0043-5827-0BD6-E986DBC79FC8}"/>
          </ac:spMkLst>
        </pc:spChg>
        <pc:spChg chg="mod">
          <ac:chgData name="Lucas Jellema" userId="7e183fbb-84e0-44b3-9b03-0792bc8d162b" providerId="ADAL" clId="{689CBB7B-F4DC-4554-939B-7369C855F602}" dt="2022-09-05T06:30:35.279" v="2463" actId="1076"/>
          <ac:spMkLst>
            <pc:docMk/>
            <pc:sldMk cId="821276253" sldId="312"/>
            <ac:spMk id="27" creationId="{C4E34708-54C7-F176-F57E-ACB46CF727B1}"/>
          </ac:spMkLst>
        </pc:spChg>
        <pc:spChg chg="mod">
          <ac:chgData name="Lucas Jellema" userId="7e183fbb-84e0-44b3-9b03-0792bc8d162b" providerId="ADAL" clId="{689CBB7B-F4DC-4554-939B-7369C855F602}" dt="2022-09-05T06:31:10.733" v="2476"/>
          <ac:spMkLst>
            <pc:docMk/>
            <pc:sldMk cId="821276253" sldId="312"/>
            <ac:spMk id="28" creationId="{A12F7751-C5F3-F4D9-D8CE-A1E7C35EC4E9}"/>
          </ac:spMkLst>
        </pc:spChg>
        <pc:spChg chg="mod">
          <ac:chgData name="Lucas Jellema" userId="7e183fbb-84e0-44b3-9b03-0792bc8d162b" providerId="ADAL" clId="{689CBB7B-F4DC-4554-939B-7369C855F602}" dt="2022-09-05T06:31:23.555" v="2480"/>
          <ac:spMkLst>
            <pc:docMk/>
            <pc:sldMk cId="821276253" sldId="312"/>
            <ac:spMk id="30" creationId="{7E84C6C0-7D4D-FD1C-A185-F519DF8535B5}"/>
          </ac:spMkLst>
        </pc:spChg>
        <pc:spChg chg="mod">
          <ac:chgData name="Lucas Jellema" userId="7e183fbb-84e0-44b3-9b03-0792bc8d162b" providerId="ADAL" clId="{689CBB7B-F4DC-4554-939B-7369C855F602}" dt="2022-09-05T06:31:23.555" v="2480"/>
          <ac:spMkLst>
            <pc:docMk/>
            <pc:sldMk cId="821276253" sldId="312"/>
            <ac:spMk id="31" creationId="{DA1EE5FD-4E32-FB7B-BCF8-39457A11FBBF}"/>
          </ac:spMkLst>
        </pc:spChg>
        <pc:spChg chg="add del mod">
          <ac:chgData name="Lucas Jellema" userId="7e183fbb-84e0-44b3-9b03-0792bc8d162b" providerId="ADAL" clId="{689CBB7B-F4DC-4554-939B-7369C855F602}" dt="2022-09-24T04:38:17.580" v="4285" actId="478"/>
          <ac:spMkLst>
            <pc:docMk/>
            <pc:sldMk cId="821276253" sldId="312"/>
            <ac:spMk id="32" creationId="{8F4FAB9D-CB5C-472C-615A-64B954ACF5D9}"/>
          </ac:spMkLst>
        </pc:spChg>
        <pc:spChg chg="add del mod">
          <ac:chgData name="Lucas Jellema" userId="7e183fbb-84e0-44b3-9b03-0792bc8d162b" providerId="ADAL" clId="{689CBB7B-F4DC-4554-939B-7369C855F602}" dt="2022-09-24T04:38:17.580" v="4285" actId="478"/>
          <ac:spMkLst>
            <pc:docMk/>
            <pc:sldMk cId="821276253" sldId="312"/>
            <ac:spMk id="33" creationId="{7BDC75DA-72E8-7A2A-0420-F7A4BCDF2D79}"/>
          </ac:spMkLst>
        </pc:spChg>
        <pc:spChg chg="add del mod">
          <ac:chgData name="Lucas Jellema" userId="7e183fbb-84e0-44b3-9b03-0792bc8d162b" providerId="ADAL" clId="{689CBB7B-F4DC-4554-939B-7369C855F602}" dt="2022-09-24T04:38:17.580" v="4285" actId="478"/>
          <ac:spMkLst>
            <pc:docMk/>
            <pc:sldMk cId="821276253" sldId="312"/>
            <ac:spMk id="34" creationId="{040102BA-8246-0647-B544-4D083DEAC7A4}"/>
          </ac:spMkLst>
        </pc:spChg>
        <pc:spChg chg="add del mod">
          <ac:chgData name="Lucas Jellema" userId="7e183fbb-84e0-44b3-9b03-0792bc8d162b" providerId="ADAL" clId="{689CBB7B-F4DC-4554-939B-7369C855F602}" dt="2022-09-24T04:38:17.580" v="4285" actId="478"/>
          <ac:spMkLst>
            <pc:docMk/>
            <pc:sldMk cId="821276253" sldId="312"/>
            <ac:spMk id="35" creationId="{4C65AE04-870E-46D6-C66E-634FBA797C2A}"/>
          </ac:spMkLst>
        </pc:spChg>
        <pc:grpChg chg="mod">
          <ac:chgData name="Lucas Jellema" userId="7e183fbb-84e0-44b3-9b03-0792bc8d162b" providerId="ADAL" clId="{689CBB7B-F4DC-4554-939B-7369C855F602}" dt="2022-09-05T06:30:35.279" v="2463" actId="1076"/>
          <ac:grpSpMkLst>
            <pc:docMk/>
            <pc:sldMk cId="821276253" sldId="312"/>
            <ac:grpSpMk id="3" creationId="{18ECE0C9-4034-51E2-BDF4-BD7C98946B5B}"/>
          </ac:grpSpMkLst>
        </pc:grpChg>
        <pc:grpChg chg="add mod">
          <ac:chgData name="Lucas Jellema" userId="7e183fbb-84e0-44b3-9b03-0792bc8d162b" providerId="ADAL" clId="{689CBB7B-F4DC-4554-939B-7369C855F602}" dt="2022-09-05T06:30:35.279" v="2463" actId="1076"/>
          <ac:grpSpMkLst>
            <pc:docMk/>
            <pc:sldMk cId="821276253" sldId="312"/>
            <ac:grpSpMk id="17" creationId="{93712194-9467-5EC4-4A48-852331B1463C}"/>
          </ac:grpSpMkLst>
        </pc:grpChg>
        <pc:grpChg chg="add del mod">
          <ac:chgData name="Lucas Jellema" userId="7e183fbb-84e0-44b3-9b03-0792bc8d162b" providerId="ADAL" clId="{689CBB7B-F4DC-4554-939B-7369C855F602}" dt="2022-09-05T06:38:05.513" v="2546" actId="478"/>
          <ac:grpSpMkLst>
            <pc:docMk/>
            <pc:sldMk cId="821276253" sldId="312"/>
            <ac:grpSpMk id="23" creationId="{243AD0F6-29BD-E39C-0EAA-1346E37A1AE6}"/>
          </ac:grpSpMkLst>
        </pc:grpChg>
        <pc:grpChg chg="mod">
          <ac:chgData name="Lucas Jellema" userId="7e183fbb-84e0-44b3-9b03-0792bc8d162b" providerId="ADAL" clId="{689CBB7B-F4DC-4554-939B-7369C855F602}" dt="2022-09-05T06:30:35.279" v="2463" actId="1076"/>
          <ac:grpSpMkLst>
            <pc:docMk/>
            <pc:sldMk cId="821276253" sldId="312"/>
            <ac:grpSpMk id="25" creationId="{B8A5659D-8DFA-7A64-21BF-6259061BF06D}"/>
          </ac:grpSpMkLst>
        </pc:grpChg>
        <pc:grpChg chg="add del mod">
          <ac:chgData name="Lucas Jellema" userId="7e183fbb-84e0-44b3-9b03-0792bc8d162b" providerId="ADAL" clId="{689CBB7B-F4DC-4554-939B-7369C855F602}" dt="2022-09-05T06:38:05.513" v="2546" actId="478"/>
          <ac:grpSpMkLst>
            <pc:docMk/>
            <pc:sldMk cId="821276253" sldId="312"/>
            <ac:grpSpMk id="29" creationId="{E6C8E9F6-82AC-033B-6FA4-C8A17E4C99F0}"/>
          </ac:grpSpMkLst>
        </pc:grpChg>
        <pc:picChg chg="mod">
          <ac:chgData name="Lucas Jellema" userId="7e183fbb-84e0-44b3-9b03-0792bc8d162b" providerId="ADAL" clId="{689CBB7B-F4DC-4554-939B-7369C855F602}" dt="2022-09-05T06:30:35.279" v="2463" actId="1076"/>
          <ac:picMkLst>
            <pc:docMk/>
            <pc:sldMk cId="821276253" sldId="312"/>
            <ac:picMk id="11266" creationId="{5230BE62-A01A-EB81-0367-4E5D30BB6FAA}"/>
          </ac:picMkLst>
        </pc:picChg>
        <pc:picChg chg="add mod">
          <ac:chgData name="Lucas Jellema" userId="7e183fbb-84e0-44b3-9b03-0792bc8d162b" providerId="ADAL" clId="{689CBB7B-F4DC-4554-939B-7369C855F602}" dt="2022-09-05T06:30:12.921" v="2454" actId="1076"/>
          <ac:picMkLst>
            <pc:docMk/>
            <pc:sldMk cId="821276253" sldId="312"/>
            <ac:picMk id="13314" creationId="{7B583CF7-46FE-CA84-1FF6-057661F55D65}"/>
          </ac:picMkLst>
        </pc:picChg>
      </pc:sldChg>
      <pc:sldChg chg="addSp delSp modSp new mod">
        <pc:chgData name="Lucas Jellema" userId="7e183fbb-84e0-44b3-9b03-0792bc8d162b" providerId="ADAL" clId="{689CBB7B-F4DC-4554-939B-7369C855F602}" dt="2022-09-05T06:53:12.874" v="2794" actId="6549"/>
        <pc:sldMkLst>
          <pc:docMk/>
          <pc:sldMk cId="1047030100" sldId="313"/>
        </pc:sldMkLst>
        <pc:spChg chg="mod">
          <ac:chgData name="Lucas Jellema" userId="7e183fbb-84e0-44b3-9b03-0792bc8d162b" providerId="ADAL" clId="{689CBB7B-F4DC-4554-939B-7369C855F602}" dt="2022-09-05T04:23:45.129" v="1085" actId="20577"/>
          <ac:spMkLst>
            <pc:docMk/>
            <pc:sldMk cId="1047030100" sldId="313"/>
            <ac:spMk id="2" creationId="{53E122BB-CA21-A2AA-36E5-B1C2E746A9C8}"/>
          </ac:spMkLst>
        </pc:spChg>
        <pc:spChg chg="mod">
          <ac:chgData name="Lucas Jellema" userId="7e183fbb-84e0-44b3-9b03-0792bc8d162b" providerId="ADAL" clId="{689CBB7B-F4DC-4554-939B-7369C855F602}" dt="2022-09-05T06:53:12.874" v="2794" actId="6549"/>
          <ac:spMkLst>
            <pc:docMk/>
            <pc:sldMk cId="1047030100" sldId="313"/>
            <ac:spMk id="3" creationId="{8CD80462-1762-B10E-1101-2354FBE9B237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6" creationId="{B43767D4-9577-3DD7-570B-130E94CE0D59}"/>
          </ac:spMkLst>
        </pc:spChg>
        <pc:spChg chg="add mod">
          <ac:chgData name="Lucas Jellema" userId="7e183fbb-84e0-44b3-9b03-0792bc8d162b" providerId="ADAL" clId="{689CBB7B-F4DC-4554-939B-7369C855F602}" dt="2022-09-05T04:36:12.905" v="1476" actId="207"/>
          <ac:spMkLst>
            <pc:docMk/>
            <pc:sldMk cId="1047030100" sldId="313"/>
            <ac:spMk id="7" creationId="{F1418C27-6AD7-46F1-741F-34C23D5F0697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8" creationId="{2DBCC98A-6141-1A80-3FD9-ADA23492EC77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9" creationId="{15FC6A63-C1A2-F1A9-0EDB-A31107A359D4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10" creationId="{E8A773A7-1988-0D5C-1B40-5D5CEE1B52DE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11" creationId="{41A5F053-2D2E-A6BF-0D68-F9B2731CEB2B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12" creationId="{FE6903B6-63BB-7DFF-496D-8960A0DF6380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13" creationId="{91DAE98E-E7E6-4EDF-C5B1-D04DDA614FB9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14" creationId="{42DB41D1-BD23-2A88-B271-56AF4EE75A62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15" creationId="{2CBFBC5C-4F7D-EDBB-B214-576493A84B8C}"/>
          </ac:spMkLst>
        </pc:spChg>
        <pc:spChg chg="add mod">
          <ac:chgData name="Lucas Jellema" userId="7e183fbb-84e0-44b3-9b03-0792bc8d162b" providerId="ADAL" clId="{689CBB7B-F4DC-4554-939B-7369C855F602}" dt="2022-09-05T06:05:00.497" v="1930" actId="552"/>
          <ac:spMkLst>
            <pc:docMk/>
            <pc:sldMk cId="1047030100" sldId="313"/>
            <ac:spMk id="16" creationId="{171A126D-7B16-DF15-71C1-8D34987B06A6}"/>
          </ac:spMkLst>
        </pc:spChg>
        <pc:spChg chg="add del mod">
          <ac:chgData name="Lucas Jellema" userId="7e183fbb-84e0-44b3-9b03-0792bc8d162b" providerId="ADAL" clId="{689CBB7B-F4DC-4554-939B-7369C855F602}" dt="2022-09-05T04:42:22.420" v="1568" actId="478"/>
          <ac:spMkLst>
            <pc:docMk/>
            <pc:sldMk cId="1047030100" sldId="313"/>
            <ac:spMk id="18" creationId="{D8C6BC34-B5FB-227F-47FD-6D7C5712C55F}"/>
          </ac:spMkLst>
        </pc:spChg>
        <pc:spChg chg="add del mod">
          <ac:chgData name="Lucas Jellema" userId="7e183fbb-84e0-44b3-9b03-0792bc8d162b" providerId="ADAL" clId="{689CBB7B-F4DC-4554-939B-7369C855F602}" dt="2022-09-05T04:42:22.420" v="1568" actId="478"/>
          <ac:spMkLst>
            <pc:docMk/>
            <pc:sldMk cId="1047030100" sldId="313"/>
            <ac:spMk id="19" creationId="{2E8AAE3E-E1EA-E385-78FE-63EC9028AAE4}"/>
          </ac:spMkLst>
        </pc:spChg>
        <pc:spChg chg="mod">
          <ac:chgData name="Lucas Jellema" userId="7e183fbb-84e0-44b3-9b03-0792bc8d162b" providerId="ADAL" clId="{689CBB7B-F4DC-4554-939B-7369C855F602}" dt="2022-09-05T04:32:37.776" v="1458" actId="1076"/>
          <ac:spMkLst>
            <pc:docMk/>
            <pc:sldMk cId="1047030100" sldId="313"/>
            <ac:spMk id="21" creationId="{F61D4DD7-5C4D-7BDA-C51B-1DD03B139CBF}"/>
          </ac:spMkLst>
        </pc:spChg>
        <pc:spChg chg="mod">
          <ac:chgData name="Lucas Jellema" userId="7e183fbb-84e0-44b3-9b03-0792bc8d162b" providerId="ADAL" clId="{689CBB7B-F4DC-4554-939B-7369C855F602}" dt="2022-09-05T04:32:37.776" v="1458" actId="1076"/>
          <ac:spMkLst>
            <pc:docMk/>
            <pc:sldMk cId="1047030100" sldId="313"/>
            <ac:spMk id="22" creationId="{5B78A49B-5278-C6EB-D815-DA4C79C4ECA5}"/>
          </ac:spMkLst>
        </pc:spChg>
        <pc:spChg chg="mod">
          <ac:chgData name="Lucas Jellema" userId="7e183fbb-84e0-44b3-9b03-0792bc8d162b" providerId="ADAL" clId="{689CBB7B-F4DC-4554-939B-7369C855F602}" dt="2022-09-05T04:32:37.776" v="1458" actId="1076"/>
          <ac:spMkLst>
            <pc:docMk/>
            <pc:sldMk cId="1047030100" sldId="313"/>
            <ac:spMk id="24" creationId="{884FF61A-BE40-8D33-0164-71C2D30085A0}"/>
          </ac:spMkLst>
        </pc:spChg>
        <pc:spChg chg="mod">
          <ac:chgData name="Lucas Jellema" userId="7e183fbb-84e0-44b3-9b03-0792bc8d162b" providerId="ADAL" clId="{689CBB7B-F4DC-4554-939B-7369C855F602}" dt="2022-09-05T04:32:37.776" v="1458" actId="1076"/>
          <ac:spMkLst>
            <pc:docMk/>
            <pc:sldMk cId="1047030100" sldId="313"/>
            <ac:spMk id="25" creationId="{E3FD30FB-0D27-F690-3336-B343E47E8170}"/>
          </ac:spMkLst>
        </pc:spChg>
        <pc:spChg chg="mod">
          <ac:chgData name="Lucas Jellema" userId="7e183fbb-84e0-44b3-9b03-0792bc8d162b" providerId="ADAL" clId="{689CBB7B-F4DC-4554-939B-7369C855F602}" dt="2022-09-05T04:32:37.776" v="1458" actId="1076"/>
          <ac:spMkLst>
            <pc:docMk/>
            <pc:sldMk cId="1047030100" sldId="313"/>
            <ac:spMk id="27" creationId="{AFC82C18-C619-1C01-5FA3-84EDA0A3A7C9}"/>
          </ac:spMkLst>
        </pc:spChg>
        <pc:spChg chg="mod">
          <ac:chgData name="Lucas Jellema" userId="7e183fbb-84e0-44b3-9b03-0792bc8d162b" providerId="ADAL" clId="{689CBB7B-F4DC-4554-939B-7369C855F602}" dt="2022-09-05T04:32:37.776" v="1458" actId="1076"/>
          <ac:spMkLst>
            <pc:docMk/>
            <pc:sldMk cId="1047030100" sldId="313"/>
            <ac:spMk id="28" creationId="{34046107-208B-94FC-8179-19974D850D54}"/>
          </ac:spMkLst>
        </pc:spChg>
        <pc:spChg chg="add del mod">
          <ac:chgData name="Lucas Jellema" userId="7e183fbb-84e0-44b3-9b03-0792bc8d162b" providerId="ADAL" clId="{689CBB7B-F4DC-4554-939B-7369C855F602}" dt="2022-09-05T04:42:34.186" v="1571" actId="478"/>
          <ac:spMkLst>
            <pc:docMk/>
            <pc:sldMk cId="1047030100" sldId="313"/>
            <ac:spMk id="29" creationId="{F001692F-7722-5B05-2B6F-532F97E71773}"/>
          </ac:spMkLst>
        </pc:spChg>
        <pc:spChg chg="add mod">
          <ac:chgData name="Lucas Jellema" userId="7e183fbb-84e0-44b3-9b03-0792bc8d162b" providerId="ADAL" clId="{689CBB7B-F4DC-4554-939B-7369C855F602}" dt="2022-09-05T04:36:23.766" v="1477" actId="207"/>
          <ac:spMkLst>
            <pc:docMk/>
            <pc:sldMk cId="1047030100" sldId="313"/>
            <ac:spMk id="30" creationId="{0A196014-EF18-19FD-181F-E1D8BCF2998E}"/>
          </ac:spMkLst>
        </pc:spChg>
        <pc:spChg chg="add mod">
          <ac:chgData name="Lucas Jellema" userId="7e183fbb-84e0-44b3-9b03-0792bc8d162b" providerId="ADAL" clId="{689CBB7B-F4DC-4554-939B-7369C855F602}" dt="2022-09-05T04:36:34.621" v="1478" actId="207"/>
          <ac:spMkLst>
            <pc:docMk/>
            <pc:sldMk cId="1047030100" sldId="313"/>
            <ac:spMk id="31" creationId="{980A543E-5B59-E2EC-B0DC-5C9D91AEE311}"/>
          </ac:spMkLst>
        </pc:spChg>
        <pc:spChg chg="add del mod">
          <ac:chgData name="Lucas Jellema" userId="7e183fbb-84e0-44b3-9b03-0792bc8d162b" providerId="ADAL" clId="{689CBB7B-F4DC-4554-939B-7369C855F602}" dt="2022-09-05T04:42:34.186" v="1571" actId="478"/>
          <ac:spMkLst>
            <pc:docMk/>
            <pc:sldMk cId="1047030100" sldId="313"/>
            <ac:spMk id="32" creationId="{6CD9A16E-0201-96F4-3B1A-EA483653A120}"/>
          </ac:spMkLst>
        </pc:spChg>
        <pc:spChg chg="add del mod">
          <ac:chgData name="Lucas Jellema" userId="7e183fbb-84e0-44b3-9b03-0792bc8d162b" providerId="ADAL" clId="{689CBB7B-F4DC-4554-939B-7369C855F602}" dt="2022-09-05T04:42:34.186" v="1571" actId="478"/>
          <ac:spMkLst>
            <pc:docMk/>
            <pc:sldMk cId="1047030100" sldId="313"/>
            <ac:spMk id="33" creationId="{C61CF283-50BC-B4B0-5B8C-31B3BA7FFC3F}"/>
          </ac:spMkLst>
        </pc:spChg>
        <pc:spChg chg="mod">
          <ac:chgData name="Lucas Jellema" userId="7e183fbb-84e0-44b3-9b03-0792bc8d162b" providerId="ADAL" clId="{689CBB7B-F4DC-4554-939B-7369C855F602}" dt="2022-09-05T04:38:25.939" v="1486"/>
          <ac:spMkLst>
            <pc:docMk/>
            <pc:sldMk cId="1047030100" sldId="313"/>
            <ac:spMk id="36" creationId="{02929A99-4C24-DF23-CB28-A68DD5BD6ABA}"/>
          </ac:spMkLst>
        </pc:spChg>
        <pc:spChg chg="mod">
          <ac:chgData name="Lucas Jellema" userId="7e183fbb-84e0-44b3-9b03-0792bc8d162b" providerId="ADAL" clId="{689CBB7B-F4DC-4554-939B-7369C855F602}" dt="2022-09-05T04:38:25.939" v="1486"/>
          <ac:spMkLst>
            <pc:docMk/>
            <pc:sldMk cId="1047030100" sldId="313"/>
            <ac:spMk id="37" creationId="{EADC7884-B6D7-8EDA-0F74-7BC91B27CF84}"/>
          </ac:spMkLst>
        </pc:spChg>
        <pc:spChg chg="mod">
          <ac:chgData name="Lucas Jellema" userId="7e183fbb-84e0-44b3-9b03-0792bc8d162b" providerId="ADAL" clId="{689CBB7B-F4DC-4554-939B-7369C855F602}" dt="2022-09-05T04:38:36.625" v="1489"/>
          <ac:spMkLst>
            <pc:docMk/>
            <pc:sldMk cId="1047030100" sldId="313"/>
            <ac:spMk id="39" creationId="{9FC506FC-46B1-A653-56DD-DF673077A581}"/>
          </ac:spMkLst>
        </pc:spChg>
        <pc:spChg chg="mod">
          <ac:chgData name="Lucas Jellema" userId="7e183fbb-84e0-44b3-9b03-0792bc8d162b" providerId="ADAL" clId="{689CBB7B-F4DC-4554-939B-7369C855F602}" dt="2022-09-05T04:38:36.625" v="1489"/>
          <ac:spMkLst>
            <pc:docMk/>
            <pc:sldMk cId="1047030100" sldId="313"/>
            <ac:spMk id="40" creationId="{A1311518-D0BC-E5CB-1697-78CC803A48AF}"/>
          </ac:spMkLst>
        </pc:spChg>
        <pc:spChg chg="mod">
          <ac:chgData name="Lucas Jellema" userId="7e183fbb-84e0-44b3-9b03-0792bc8d162b" providerId="ADAL" clId="{689CBB7B-F4DC-4554-939B-7369C855F602}" dt="2022-09-05T04:38:37.171" v="1490"/>
          <ac:spMkLst>
            <pc:docMk/>
            <pc:sldMk cId="1047030100" sldId="313"/>
            <ac:spMk id="42" creationId="{104A523D-CD8C-2929-CB64-819E5C9A8037}"/>
          </ac:spMkLst>
        </pc:spChg>
        <pc:spChg chg="mod">
          <ac:chgData name="Lucas Jellema" userId="7e183fbb-84e0-44b3-9b03-0792bc8d162b" providerId="ADAL" clId="{689CBB7B-F4DC-4554-939B-7369C855F602}" dt="2022-09-05T04:38:37.171" v="1490"/>
          <ac:spMkLst>
            <pc:docMk/>
            <pc:sldMk cId="1047030100" sldId="313"/>
            <ac:spMk id="43" creationId="{F0C7F3F1-CA12-2BA9-FE79-391F704ED3D7}"/>
          </ac:spMkLst>
        </pc:spChg>
        <pc:spChg chg="mod">
          <ac:chgData name="Lucas Jellema" userId="7e183fbb-84e0-44b3-9b03-0792bc8d162b" providerId="ADAL" clId="{689CBB7B-F4DC-4554-939B-7369C855F602}" dt="2022-09-05T04:38:37.583" v="1491"/>
          <ac:spMkLst>
            <pc:docMk/>
            <pc:sldMk cId="1047030100" sldId="313"/>
            <ac:spMk id="45" creationId="{5D04ACC2-A93F-9723-7DD5-7497FC239410}"/>
          </ac:spMkLst>
        </pc:spChg>
        <pc:spChg chg="mod">
          <ac:chgData name="Lucas Jellema" userId="7e183fbb-84e0-44b3-9b03-0792bc8d162b" providerId="ADAL" clId="{689CBB7B-F4DC-4554-939B-7369C855F602}" dt="2022-09-05T04:38:37.583" v="1491"/>
          <ac:spMkLst>
            <pc:docMk/>
            <pc:sldMk cId="1047030100" sldId="313"/>
            <ac:spMk id="46" creationId="{3B3BF462-6A2C-BA9C-D7F1-23AC17A9C5DD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47" creationId="{6CAF53A6-6589-DA50-3EC3-EB1727E4AFEE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48" creationId="{E8D3A504-481D-70CB-921C-DA96B4B64425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49" creationId="{27B29A6E-DBDD-9D7E-A3CA-BC4FEAA371C6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50" creationId="{F77ACAE3-9FCE-AD45-8431-C4F8D658327A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51" creationId="{D1388D12-904D-393B-30AA-9951851D62BF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52" creationId="{48F3BD0C-0D35-D655-B9DB-B0C37043B7BF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53" creationId="{1CD830E8-1084-E894-3BFE-F1DF0070CFF7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54" creationId="{9FE4A856-5722-E76B-F011-A59AB2441B80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55" creationId="{0BA56BED-249E-4B64-A4E6-C25D465D1B50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56" creationId="{C2CD48F0-3C6F-8F17-B0AC-E5C57397640B}"/>
          </ac:spMkLst>
        </pc:spChg>
        <pc:spChg chg="add del mod">
          <ac:chgData name="Lucas Jellema" userId="7e183fbb-84e0-44b3-9b03-0792bc8d162b" providerId="ADAL" clId="{689CBB7B-F4DC-4554-939B-7369C855F602}" dt="2022-09-05T04:42:28.607" v="1570" actId="478"/>
          <ac:spMkLst>
            <pc:docMk/>
            <pc:sldMk cId="1047030100" sldId="313"/>
            <ac:spMk id="57" creationId="{ADEF228E-896A-6CA1-4B22-AF50FFB51832}"/>
          </ac:spMkLst>
        </pc:spChg>
        <pc:grpChg chg="add del mod">
          <ac:chgData name="Lucas Jellema" userId="7e183fbb-84e0-44b3-9b03-0792bc8d162b" providerId="ADAL" clId="{689CBB7B-F4DC-4554-939B-7369C855F602}" dt="2022-09-05T04:42:22.420" v="1568" actId="478"/>
          <ac:grpSpMkLst>
            <pc:docMk/>
            <pc:sldMk cId="1047030100" sldId="313"/>
            <ac:grpSpMk id="20" creationId="{ACC9A50E-910B-798C-A1CD-6D6BC7E5C974}"/>
          </ac:grpSpMkLst>
        </pc:grpChg>
        <pc:grpChg chg="add del mod">
          <ac:chgData name="Lucas Jellema" userId="7e183fbb-84e0-44b3-9b03-0792bc8d162b" providerId="ADAL" clId="{689CBB7B-F4DC-4554-939B-7369C855F602}" dt="2022-09-05T04:42:22.420" v="1568" actId="478"/>
          <ac:grpSpMkLst>
            <pc:docMk/>
            <pc:sldMk cId="1047030100" sldId="313"/>
            <ac:grpSpMk id="23" creationId="{69BB14D4-9AB2-B72F-FFFB-4ECC95F9C59E}"/>
          </ac:grpSpMkLst>
        </pc:grpChg>
        <pc:grpChg chg="add del mod">
          <ac:chgData name="Lucas Jellema" userId="7e183fbb-84e0-44b3-9b03-0792bc8d162b" providerId="ADAL" clId="{689CBB7B-F4DC-4554-939B-7369C855F602}" dt="2022-09-05T04:42:22.420" v="1568" actId="478"/>
          <ac:grpSpMkLst>
            <pc:docMk/>
            <pc:sldMk cId="1047030100" sldId="313"/>
            <ac:grpSpMk id="26" creationId="{2170EB28-7342-0354-1312-920AE56B5E82}"/>
          </ac:grpSpMkLst>
        </pc:grpChg>
        <pc:grpChg chg="add del mod">
          <ac:chgData name="Lucas Jellema" userId="7e183fbb-84e0-44b3-9b03-0792bc8d162b" providerId="ADAL" clId="{689CBB7B-F4DC-4554-939B-7369C855F602}" dt="2022-09-05T04:42:28.607" v="1570" actId="478"/>
          <ac:grpSpMkLst>
            <pc:docMk/>
            <pc:sldMk cId="1047030100" sldId="313"/>
            <ac:grpSpMk id="35" creationId="{A0B24B0B-533A-206A-1570-C51644AE6B1B}"/>
          </ac:grpSpMkLst>
        </pc:grpChg>
        <pc:grpChg chg="add del mod">
          <ac:chgData name="Lucas Jellema" userId="7e183fbb-84e0-44b3-9b03-0792bc8d162b" providerId="ADAL" clId="{689CBB7B-F4DC-4554-939B-7369C855F602}" dt="2022-09-05T04:42:28.607" v="1570" actId="478"/>
          <ac:grpSpMkLst>
            <pc:docMk/>
            <pc:sldMk cId="1047030100" sldId="313"/>
            <ac:grpSpMk id="38" creationId="{082986AE-E854-09D0-47DC-4AF63BF3EE39}"/>
          </ac:grpSpMkLst>
        </pc:grpChg>
        <pc:grpChg chg="add del mod">
          <ac:chgData name="Lucas Jellema" userId="7e183fbb-84e0-44b3-9b03-0792bc8d162b" providerId="ADAL" clId="{689CBB7B-F4DC-4554-939B-7369C855F602}" dt="2022-09-05T04:42:28.607" v="1570" actId="478"/>
          <ac:grpSpMkLst>
            <pc:docMk/>
            <pc:sldMk cId="1047030100" sldId="313"/>
            <ac:grpSpMk id="41" creationId="{AAFEE1D4-C4D6-8363-A04F-F2E8C85C8979}"/>
          </ac:grpSpMkLst>
        </pc:grpChg>
        <pc:grpChg chg="add del mod">
          <ac:chgData name="Lucas Jellema" userId="7e183fbb-84e0-44b3-9b03-0792bc8d162b" providerId="ADAL" clId="{689CBB7B-F4DC-4554-939B-7369C855F602}" dt="2022-09-05T04:42:28.607" v="1570" actId="478"/>
          <ac:grpSpMkLst>
            <pc:docMk/>
            <pc:sldMk cId="1047030100" sldId="313"/>
            <ac:grpSpMk id="44" creationId="{1E6BE5B6-AE29-1698-134E-DC469B8BEE5D}"/>
          </ac:grpSpMkLst>
        </pc:grpChg>
        <pc:picChg chg="add del mod">
          <ac:chgData name="Lucas Jellema" userId="7e183fbb-84e0-44b3-9b03-0792bc8d162b" providerId="ADAL" clId="{689CBB7B-F4DC-4554-939B-7369C855F602}" dt="2022-09-05T04:42:24.295" v="1569" actId="478"/>
          <ac:picMkLst>
            <pc:docMk/>
            <pc:sldMk cId="1047030100" sldId="313"/>
            <ac:picMk id="17" creationId="{DB8A8414-B522-02CE-DD1F-8FFF7ACEECD5}"/>
          </ac:picMkLst>
        </pc:picChg>
        <pc:picChg chg="add mod">
          <ac:chgData name="Lucas Jellema" userId="7e183fbb-84e0-44b3-9b03-0792bc8d162b" providerId="ADAL" clId="{689CBB7B-F4DC-4554-939B-7369C855F602}" dt="2022-09-05T04:31:56.345" v="1442" actId="1076"/>
          <ac:picMkLst>
            <pc:docMk/>
            <pc:sldMk cId="1047030100" sldId="313"/>
            <ac:picMk id="14338" creationId="{FC22E562-EA6A-F8B4-67C0-F1DF1C286A65}"/>
          </ac:picMkLst>
        </pc:picChg>
      </pc:sldChg>
      <pc:sldChg chg="modSp new mod modAnim">
        <pc:chgData name="Lucas Jellema" userId="7e183fbb-84e0-44b3-9b03-0792bc8d162b" providerId="ADAL" clId="{689CBB7B-F4DC-4554-939B-7369C855F602}" dt="2022-09-24T04:45:02.313" v="4309"/>
        <pc:sldMkLst>
          <pc:docMk/>
          <pc:sldMk cId="2544869074" sldId="314"/>
        </pc:sldMkLst>
        <pc:spChg chg="mod">
          <ac:chgData name="Lucas Jellema" userId="7e183fbb-84e0-44b3-9b03-0792bc8d162b" providerId="ADAL" clId="{689CBB7B-F4DC-4554-939B-7369C855F602}" dt="2022-09-05T06:57:52.450" v="2940" actId="20577"/>
          <ac:spMkLst>
            <pc:docMk/>
            <pc:sldMk cId="2544869074" sldId="314"/>
            <ac:spMk id="2" creationId="{1E018152-24C0-C2F1-8684-60B9756103D1}"/>
          </ac:spMkLst>
        </pc:spChg>
        <pc:spChg chg="mod">
          <ac:chgData name="Lucas Jellema" userId="7e183fbb-84e0-44b3-9b03-0792bc8d162b" providerId="ADAL" clId="{689CBB7B-F4DC-4554-939B-7369C855F602}" dt="2022-09-24T04:44:39.712" v="4306" actId="20577"/>
          <ac:spMkLst>
            <pc:docMk/>
            <pc:sldMk cId="2544869074" sldId="314"/>
            <ac:spMk id="3" creationId="{6DBA68D0-5EA5-61C5-8FD1-DAF388B048F4}"/>
          </ac:spMkLst>
        </pc:spChg>
      </pc:sldChg>
      <pc:sldChg chg="addSp delSp modSp new mod">
        <pc:chgData name="Lucas Jellema" userId="7e183fbb-84e0-44b3-9b03-0792bc8d162b" providerId="ADAL" clId="{689CBB7B-F4DC-4554-939B-7369C855F602}" dt="2022-09-05T14:36:53.665" v="3816" actId="478"/>
        <pc:sldMkLst>
          <pc:docMk/>
          <pc:sldMk cId="1177467717" sldId="315"/>
        </pc:sldMkLst>
        <pc:spChg chg="mod">
          <ac:chgData name="Lucas Jellema" userId="7e183fbb-84e0-44b3-9b03-0792bc8d162b" providerId="ADAL" clId="{689CBB7B-F4DC-4554-939B-7369C855F602}" dt="2022-09-05T04:27:52.390" v="1267" actId="20577"/>
          <ac:spMkLst>
            <pc:docMk/>
            <pc:sldMk cId="1177467717" sldId="315"/>
            <ac:spMk id="2" creationId="{F31D8B5C-47C1-08E3-F590-583A5D6D3C34}"/>
          </ac:spMkLst>
        </pc:spChg>
        <pc:spChg chg="mod">
          <ac:chgData name="Lucas Jellema" userId="7e183fbb-84e0-44b3-9b03-0792bc8d162b" providerId="ADAL" clId="{689CBB7B-F4DC-4554-939B-7369C855F602}" dt="2022-09-05T14:36:36.506" v="3814" actId="114"/>
          <ac:spMkLst>
            <pc:docMk/>
            <pc:sldMk cId="1177467717" sldId="315"/>
            <ac:spMk id="3" creationId="{9EF74468-67BE-57C6-E124-98080A8B4F9E}"/>
          </ac:spMkLst>
        </pc:spChg>
        <pc:spChg chg="add del mod">
          <ac:chgData name="Lucas Jellema" userId="7e183fbb-84e0-44b3-9b03-0792bc8d162b" providerId="ADAL" clId="{689CBB7B-F4DC-4554-939B-7369C855F602}" dt="2022-09-05T14:36:50.186" v="3815" actId="478"/>
          <ac:spMkLst>
            <pc:docMk/>
            <pc:sldMk cId="1177467717" sldId="315"/>
            <ac:spMk id="6" creationId="{BF4B5D9A-0EC0-799C-FECA-18CC519A363E}"/>
          </ac:spMkLst>
        </pc:spChg>
        <pc:spChg chg="add del mod">
          <ac:chgData name="Lucas Jellema" userId="7e183fbb-84e0-44b3-9b03-0792bc8d162b" providerId="ADAL" clId="{689CBB7B-F4DC-4554-939B-7369C855F602}" dt="2022-09-05T14:36:50.186" v="3815" actId="478"/>
          <ac:spMkLst>
            <pc:docMk/>
            <pc:sldMk cId="1177467717" sldId="315"/>
            <ac:spMk id="7" creationId="{D1183F62-A4D5-7C57-E114-0E00C902F256}"/>
          </ac:spMkLst>
        </pc:spChg>
        <pc:spChg chg="mod">
          <ac:chgData name="Lucas Jellema" userId="7e183fbb-84e0-44b3-9b03-0792bc8d162b" providerId="ADAL" clId="{689CBB7B-F4DC-4554-939B-7369C855F602}" dt="2022-09-05T04:28:46.717" v="1364"/>
          <ac:spMkLst>
            <pc:docMk/>
            <pc:sldMk cId="1177467717" sldId="315"/>
            <ac:spMk id="9" creationId="{037BF311-1299-A70A-5477-F234A9C57A07}"/>
          </ac:spMkLst>
        </pc:spChg>
        <pc:spChg chg="mod">
          <ac:chgData name="Lucas Jellema" userId="7e183fbb-84e0-44b3-9b03-0792bc8d162b" providerId="ADAL" clId="{689CBB7B-F4DC-4554-939B-7369C855F602}" dt="2022-09-05T04:29:08.436" v="1369" actId="20577"/>
          <ac:spMkLst>
            <pc:docMk/>
            <pc:sldMk cId="1177467717" sldId="315"/>
            <ac:spMk id="10" creationId="{E4F1D6CD-ECBE-3335-C55A-6E6B2ED2F51F}"/>
          </ac:spMkLst>
        </pc:spChg>
        <pc:spChg chg="mod">
          <ac:chgData name="Lucas Jellema" userId="7e183fbb-84e0-44b3-9b03-0792bc8d162b" providerId="ADAL" clId="{689CBB7B-F4DC-4554-939B-7369C855F602}" dt="2022-09-05T04:28:46.717" v="1364"/>
          <ac:spMkLst>
            <pc:docMk/>
            <pc:sldMk cId="1177467717" sldId="315"/>
            <ac:spMk id="12" creationId="{B8A0C15B-591A-5432-81CF-42064E271F0F}"/>
          </ac:spMkLst>
        </pc:spChg>
        <pc:spChg chg="mod">
          <ac:chgData name="Lucas Jellema" userId="7e183fbb-84e0-44b3-9b03-0792bc8d162b" providerId="ADAL" clId="{689CBB7B-F4DC-4554-939B-7369C855F602}" dt="2022-09-05T04:29:05.560" v="1368" actId="20577"/>
          <ac:spMkLst>
            <pc:docMk/>
            <pc:sldMk cId="1177467717" sldId="315"/>
            <ac:spMk id="13" creationId="{465649DC-D5D9-E1D1-A9AC-40C3528C399E}"/>
          </ac:spMkLst>
        </pc:spChg>
        <pc:spChg chg="mod">
          <ac:chgData name="Lucas Jellema" userId="7e183fbb-84e0-44b3-9b03-0792bc8d162b" providerId="ADAL" clId="{689CBB7B-F4DC-4554-939B-7369C855F602}" dt="2022-09-05T04:28:46.717" v="1364"/>
          <ac:spMkLst>
            <pc:docMk/>
            <pc:sldMk cId="1177467717" sldId="315"/>
            <ac:spMk id="15" creationId="{1361EF0F-6EAF-6695-C493-CED302C3C70E}"/>
          </ac:spMkLst>
        </pc:spChg>
        <pc:spChg chg="mod">
          <ac:chgData name="Lucas Jellema" userId="7e183fbb-84e0-44b3-9b03-0792bc8d162b" providerId="ADAL" clId="{689CBB7B-F4DC-4554-939B-7369C855F602}" dt="2022-09-05T04:29:11.972" v="1371" actId="20577"/>
          <ac:spMkLst>
            <pc:docMk/>
            <pc:sldMk cId="1177467717" sldId="315"/>
            <ac:spMk id="16" creationId="{CC2FA716-2DC3-5587-9D8B-62017D51FB7B}"/>
          </ac:spMkLst>
        </pc:spChg>
        <pc:spChg chg="add mod">
          <ac:chgData name="Lucas Jellema" userId="7e183fbb-84e0-44b3-9b03-0792bc8d162b" providerId="ADAL" clId="{689CBB7B-F4DC-4554-939B-7369C855F602}" dt="2022-09-05T06:57:00.983" v="2890" actId="12789"/>
          <ac:spMkLst>
            <pc:docMk/>
            <pc:sldMk cId="1177467717" sldId="315"/>
            <ac:spMk id="18" creationId="{CB0B391A-5051-2FCC-08A1-4284FF0E0928}"/>
          </ac:spMkLst>
        </pc:spChg>
        <pc:spChg chg="add mod">
          <ac:chgData name="Lucas Jellema" userId="7e183fbb-84e0-44b3-9b03-0792bc8d162b" providerId="ADAL" clId="{689CBB7B-F4DC-4554-939B-7369C855F602}" dt="2022-09-05T06:57:10.485" v="2892" actId="408"/>
          <ac:spMkLst>
            <pc:docMk/>
            <pc:sldMk cId="1177467717" sldId="315"/>
            <ac:spMk id="19" creationId="{228C3A48-6B5C-A681-AC26-E6FF02F516CA}"/>
          </ac:spMkLst>
        </pc:spChg>
        <pc:spChg chg="add mod">
          <ac:chgData name="Lucas Jellema" userId="7e183fbb-84e0-44b3-9b03-0792bc8d162b" providerId="ADAL" clId="{689CBB7B-F4DC-4554-939B-7369C855F602}" dt="2022-09-05T06:57:10.485" v="2892" actId="408"/>
          <ac:spMkLst>
            <pc:docMk/>
            <pc:sldMk cId="1177467717" sldId="315"/>
            <ac:spMk id="20" creationId="{5B6FCBF4-E444-A307-D7E3-F9C1D0FAA043}"/>
          </ac:spMkLst>
        </pc:spChg>
        <pc:spChg chg="add mod">
          <ac:chgData name="Lucas Jellema" userId="7e183fbb-84e0-44b3-9b03-0792bc8d162b" providerId="ADAL" clId="{689CBB7B-F4DC-4554-939B-7369C855F602}" dt="2022-09-05T06:57:10.485" v="2892" actId="408"/>
          <ac:spMkLst>
            <pc:docMk/>
            <pc:sldMk cId="1177467717" sldId="315"/>
            <ac:spMk id="21" creationId="{F8B09298-71AC-E30A-4AAF-E0B49CED3858}"/>
          </ac:spMkLst>
        </pc:spChg>
        <pc:spChg chg="add mod">
          <ac:chgData name="Lucas Jellema" userId="7e183fbb-84e0-44b3-9b03-0792bc8d162b" providerId="ADAL" clId="{689CBB7B-F4DC-4554-939B-7369C855F602}" dt="2022-09-05T06:57:00.983" v="2890" actId="12789"/>
          <ac:spMkLst>
            <pc:docMk/>
            <pc:sldMk cId="1177467717" sldId="315"/>
            <ac:spMk id="22" creationId="{88D43455-C416-6446-7DFA-D30ED8F43BFF}"/>
          </ac:spMkLst>
        </pc:spChg>
        <pc:spChg chg="add mod">
          <ac:chgData name="Lucas Jellema" userId="7e183fbb-84e0-44b3-9b03-0792bc8d162b" providerId="ADAL" clId="{689CBB7B-F4DC-4554-939B-7369C855F602}" dt="2022-09-05T06:55:37.807" v="2811" actId="12789"/>
          <ac:spMkLst>
            <pc:docMk/>
            <pc:sldMk cId="1177467717" sldId="315"/>
            <ac:spMk id="23" creationId="{611D0AA3-3A43-A32A-BFB2-39945A470A47}"/>
          </ac:spMkLst>
        </pc:spChg>
        <pc:spChg chg="add mod">
          <ac:chgData name="Lucas Jellema" userId="7e183fbb-84e0-44b3-9b03-0792bc8d162b" providerId="ADAL" clId="{689CBB7B-F4DC-4554-939B-7369C855F602}" dt="2022-09-05T06:56:12.542" v="2849" actId="13822"/>
          <ac:spMkLst>
            <pc:docMk/>
            <pc:sldMk cId="1177467717" sldId="315"/>
            <ac:spMk id="24" creationId="{8A8FCAC9-F0A0-3B24-A581-A9EAA8051029}"/>
          </ac:spMkLst>
        </pc:spChg>
        <pc:spChg chg="add mod">
          <ac:chgData name="Lucas Jellema" userId="7e183fbb-84e0-44b3-9b03-0792bc8d162b" providerId="ADAL" clId="{689CBB7B-F4DC-4554-939B-7369C855F602}" dt="2022-09-05T06:55:37.807" v="2811" actId="12789"/>
          <ac:spMkLst>
            <pc:docMk/>
            <pc:sldMk cId="1177467717" sldId="315"/>
            <ac:spMk id="29" creationId="{BA85E33C-43EE-EF59-7223-745B675C27D7}"/>
          </ac:spMkLst>
        </pc:spChg>
        <pc:spChg chg="add mod">
          <ac:chgData name="Lucas Jellema" userId="7e183fbb-84e0-44b3-9b03-0792bc8d162b" providerId="ADAL" clId="{689CBB7B-F4DC-4554-939B-7369C855F602}" dt="2022-09-05T06:55:37.807" v="2811" actId="12789"/>
          <ac:spMkLst>
            <pc:docMk/>
            <pc:sldMk cId="1177467717" sldId="315"/>
            <ac:spMk id="30" creationId="{8CF90F40-225F-5487-E1D8-8B9617B3B65B}"/>
          </ac:spMkLst>
        </pc:spChg>
        <pc:spChg chg="add mod">
          <ac:chgData name="Lucas Jellema" userId="7e183fbb-84e0-44b3-9b03-0792bc8d162b" providerId="ADAL" clId="{689CBB7B-F4DC-4554-939B-7369C855F602}" dt="2022-09-05T06:55:37.807" v="2811" actId="12789"/>
          <ac:spMkLst>
            <pc:docMk/>
            <pc:sldMk cId="1177467717" sldId="315"/>
            <ac:spMk id="31" creationId="{2FF8A630-B210-3037-8E29-6884F8CE4811}"/>
          </ac:spMkLst>
        </pc:spChg>
        <pc:spChg chg="add mod">
          <ac:chgData name="Lucas Jellema" userId="7e183fbb-84e0-44b3-9b03-0792bc8d162b" providerId="ADAL" clId="{689CBB7B-F4DC-4554-939B-7369C855F602}" dt="2022-09-05T06:55:37.807" v="2811" actId="12789"/>
          <ac:spMkLst>
            <pc:docMk/>
            <pc:sldMk cId="1177467717" sldId="315"/>
            <ac:spMk id="32" creationId="{5F1CEEC5-6F5A-9782-4356-FBAD07F40D2A}"/>
          </ac:spMkLst>
        </pc:spChg>
        <pc:spChg chg="add mod">
          <ac:chgData name="Lucas Jellema" userId="7e183fbb-84e0-44b3-9b03-0792bc8d162b" providerId="ADAL" clId="{689CBB7B-F4DC-4554-939B-7369C855F602}" dt="2022-09-05T06:56:40.447" v="2857" actId="197"/>
          <ac:spMkLst>
            <pc:docMk/>
            <pc:sldMk cId="1177467717" sldId="315"/>
            <ac:spMk id="34" creationId="{1AC71525-A66D-CD2C-A0E5-F138AE09B7C0}"/>
          </ac:spMkLst>
        </pc:spChg>
        <pc:spChg chg="add mod">
          <ac:chgData name="Lucas Jellema" userId="7e183fbb-84e0-44b3-9b03-0792bc8d162b" providerId="ADAL" clId="{689CBB7B-F4DC-4554-939B-7369C855F602}" dt="2022-09-05T06:56:40.447" v="2857" actId="197"/>
          <ac:spMkLst>
            <pc:docMk/>
            <pc:sldMk cId="1177467717" sldId="315"/>
            <ac:spMk id="35" creationId="{B3803C74-6B6A-36FD-7CBC-DB5AB517BA20}"/>
          </ac:spMkLst>
        </pc:spChg>
        <pc:spChg chg="add mod">
          <ac:chgData name="Lucas Jellema" userId="7e183fbb-84e0-44b3-9b03-0792bc8d162b" providerId="ADAL" clId="{689CBB7B-F4DC-4554-939B-7369C855F602}" dt="2022-09-05T06:56:29.065" v="2856" actId="408"/>
          <ac:spMkLst>
            <pc:docMk/>
            <pc:sldMk cId="1177467717" sldId="315"/>
            <ac:spMk id="36" creationId="{82F95C56-6E43-6464-7244-E0EF016B41A9}"/>
          </ac:spMkLst>
        </pc:spChg>
        <pc:spChg chg="add mod">
          <ac:chgData name="Lucas Jellema" userId="7e183fbb-84e0-44b3-9b03-0792bc8d162b" providerId="ADAL" clId="{689CBB7B-F4DC-4554-939B-7369C855F602}" dt="2022-09-05T06:56:40.447" v="2857" actId="197"/>
          <ac:spMkLst>
            <pc:docMk/>
            <pc:sldMk cId="1177467717" sldId="315"/>
            <ac:spMk id="37" creationId="{42E223B8-59D2-E340-0414-B4C1EC7AF97D}"/>
          </ac:spMkLst>
        </pc:spChg>
        <pc:grpChg chg="add del mod">
          <ac:chgData name="Lucas Jellema" userId="7e183fbb-84e0-44b3-9b03-0792bc8d162b" providerId="ADAL" clId="{689CBB7B-F4DC-4554-939B-7369C855F602}" dt="2022-09-05T14:36:50.186" v="3815" actId="478"/>
          <ac:grpSpMkLst>
            <pc:docMk/>
            <pc:sldMk cId="1177467717" sldId="315"/>
            <ac:grpSpMk id="8" creationId="{830D20B6-FB46-0DF6-41E9-6E07B1CA7614}"/>
          </ac:grpSpMkLst>
        </pc:grpChg>
        <pc:grpChg chg="add del mod">
          <ac:chgData name="Lucas Jellema" userId="7e183fbb-84e0-44b3-9b03-0792bc8d162b" providerId="ADAL" clId="{689CBB7B-F4DC-4554-939B-7369C855F602}" dt="2022-09-05T14:36:50.186" v="3815" actId="478"/>
          <ac:grpSpMkLst>
            <pc:docMk/>
            <pc:sldMk cId="1177467717" sldId="315"/>
            <ac:grpSpMk id="11" creationId="{D070B3EF-B98D-D61F-3E07-9051F497FCA3}"/>
          </ac:grpSpMkLst>
        </pc:grpChg>
        <pc:grpChg chg="add del mod">
          <ac:chgData name="Lucas Jellema" userId="7e183fbb-84e0-44b3-9b03-0792bc8d162b" providerId="ADAL" clId="{689CBB7B-F4DC-4554-939B-7369C855F602}" dt="2022-09-05T14:36:50.186" v="3815" actId="478"/>
          <ac:grpSpMkLst>
            <pc:docMk/>
            <pc:sldMk cId="1177467717" sldId="315"/>
            <ac:grpSpMk id="14" creationId="{505975C9-AFE5-167C-6EF6-28F4F8686638}"/>
          </ac:grpSpMkLst>
        </pc:grpChg>
        <pc:picChg chg="add del mod">
          <ac:chgData name="Lucas Jellema" userId="7e183fbb-84e0-44b3-9b03-0792bc8d162b" providerId="ADAL" clId="{689CBB7B-F4DC-4554-939B-7369C855F602}" dt="2022-09-05T14:36:53.665" v="3816" actId="478"/>
          <ac:picMkLst>
            <pc:docMk/>
            <pc:sldMk cId="1177467717" sldId="315"/>
            <ac:picMk id="17" creationId="{BEDADBB1-274C-2083-5931-F4A119DC03BB}"/>
          </ac:picMkLst>
        </pc:picChg>
        <pc:picChg chg="add mod">
          <ac:chgData name="Lucas Jellema" userId="7e183fbb-84e0-44b3-9b03-0792bc8d162b" providerId="ADAL" clId="{689CBB7B-F4DC-4554-939B-7369C855F602}" dt="2022-09-05T04:58:05.793" v="1828" actId="1037"/>
          <ac:picMkLst>
            <pc:docMk/>
            <pc:sldMk cId="1177467717" sldId="315"/>
            <ac:picMk id="25" creationId="{74875E7C-48F0-66E1-3C84-9DF393A0E50B}"/>
          </ac:picMkLst>
        </pc:picChg>
        <pc:picChg chg="add mod">
          <ac:chgData name="Lucas Jellema" userId="7e183fbb-84e0-44b3-9b03-0792bc8d162b" providerId="ADAL" clId="{689CBB7B-F4DC-4554-939B-7369C855F602}" dt="2022-09-05T04:58:05.793" v="1828" actId="1037"/>
          <ac:picMkLst>
            <pc:docMk/>
            <pc:sldMk cId="1177467717" sldId="315"/>
            <ac:picMk id="26" creationId="{7D792D44-E685-9C90-9391-CC03E21EEA8E}"/>
          </ac:picMkLst>
        </pc:picChg>
        <pc:picChg chg="add mod">
          <ac:chgData name="Lucas Jellema" userId="7e183fbb-84e0-44b3-9b03-0792bc8d162b" providerId="ADAL" clId="{689CBB7B-F4DC-4554-939B-7369C855F602}" dt="2022-09-05T04:58:05.793" v="1828" actId="1037"/>
          <ac:picMkLst>
            <pc:docMk/>
            <pc:sldMk cId="1177467717" sldId="315"/>
            <ac:picMk id="27" creationId="{EFB15F13-FB7C-6D6E-B037-77D48618D47A}"/>
          </ac:picMkLst>
        </pc:picChg>
        <pc:picChg chg="add mod">
          <ac:chgData name="Lucas Jellema" userId="7e183fbb-84e0-44b3-9b03-0792bc8d162b" providerId="ADAL" clId="{689CBB7B-F4DC-4554-939B-7369C855F602}" dt="2022-09-05T04:58:05.793" v="1828" actId="1037"/>
          <ac:picMkLst>
            <pc:docMk/>
            <pc:sldMk cId="1177467717" sldId="315"/>
            <ac:picMk id="15362" creationId="{A0C22497-800C-46A2-4289-4B4EEEADD7F8}"/>
          </ac:picMkLst>
        </pc:picChg>
        <pc:picChg chg="add mod">
          <ac:chgData name="Lucas Jellema" userId="7e183fbb-84e0-44b3-9b03-0792bc8d162b" providerId="ADAL" clId="{689CBB7B-F4DC-4554-939B-7369C855F602}" dt="2022-09-05T04:58:05.793" v="1828" actId="1037"/>
          <ac:picMkLst>
            <pc:docMk/>
            <pc:sldMk cId="1177467717" sldId="315"/>
            <ac:picMk id="15364" creationId="{EE7B43FC-BF27-8C4F-3F1E-C44FF28FCC54}"/>
          </ac:picMkLst>
        </pc:picChg>
      </pc:sldChg>
      <pc:sldChg chg="addSp delSp modSp add mod">
        <pc:chgData name="Lucas Jellema" userId="7e183fbb-84e0-44b3-9b03-0792bc8d162b" providerId="ADAL" clId="{689CBB7B-F4DC-4554-939B-7369C855F602}" dt="2022-09-05T06:27:53.352" v="2377" actId="465"/>
        <pc:sldMkLst>
          <pc:docMk/>
          <pc:sldMk cId="2890224183" sldId="316"/>
        </pc:sldMkLst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6" creationId="{B43767D4-9577-3DD7-570B-130E94CE0D59}"/>
          </ac:spMkLst>
        </pc:spChg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8" creationId="{2DBCC98A-6141-1A80-3FD9-ADA23492EC77}"/>
          </ac:spMkLst>
        </pc:spChg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9" creationId="{15FC6A63-C1A2-F1A9-0EDB-A31107A359D4}"/>
          </ac:spMkLst>
        </pc:spChg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10" creationId="{E8A773A7-1988-0D5C-1B40-5D5CEE1B52DE}"/>
          </ac:spMkLst>
        </pc:spChg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11" creationId="{41A5F053-2D2E-A6BF-0D68-F9B2731CEB2B}"/>
          </ac:spMkLst>
        </pc:spChg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12" creationId="{FE6903B6-63BB-7DFF-496D-8960A0DF6380}"/>
          </ac:spMkLst>
        </pc:spChg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13" creationId="{91DAE98E-E7E6-4EDF-C5B1-D04DDA614FB9}"/>
          </ac:spMkLst>
        </pc:spChg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14" creationId="{42DB41D1-BD23-2A88-B271-56AF4EE75A62}"/>
          </ac:spMkLst>
        </pc:spChg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15" creationId="{2CBFBC5C-4F7D-EDBB-B214-576493A84B8C}"/>
          </ac:spMkLst>
        </pc:spChg>
        <pc:spChg chg="del">
          <ac:chgData name="Lucas Jellema" userId="7e183fbb-84e0-44b3-9b03-0792bc8d162b" providerId="ADAL" clId="{689CBB7B-F4DC-4554-939B-7369C855F602}" dt="2022-09-05T06:05:19.369" v="1931" actId="478"/>
          <ac:spMkLst>
            <pc:docMk/>
            <pc:sldMk cId="2890224183" sldId="316"/>
            <ac:spMk id="16" creationId="{171A126D-7B16-DF15-71C1-8D34987B06A6}"/>
          </ac:spMkLst>
        </pc:spChg>
        <pc:spChg chg="mod">
          <ac:chgData name="Lucas Jellema" userId="7e183fbb-84e0-44b3-9b03-0792bc8d162b" providerId="ADAL" clId="{689CBB7B-F4DC-4554-939B-7369C855F602}" dt="2022-09-05T06:17:31.426" v="1991" actId="1035"/>
          <ac:spMkLst>
            <pc:docMk/>
            <pc:sldMk cId="2890224183" sldId="316"/>
            <ac:spMk id="47" creationId="{6CAF53A6-6589-DA50-3EC3-EB1727E4AFEE}"/>
          </ac:spMkLst>
        </pc:spChg>
        <pc:spChg chg="del">
          <ac:chgData name="Lucas Jellema" userId="7e183fbb-84e0-44b3-9b03-0792bc8d162b" providerId="ADAL" clId="{689CBB7B-F4DC-4554-939B-7369C855F602}" dt="2022-09-05T06:16:50.351" v="1969" actId="478"/>
          <ac:spMkLst>
            <pc:docMk/>
            <pc:sldMk cId="2890224183" sldId="316"/>
            <ac:spMk id="48" creationId="{E8D3A504-481D-70CB-921C-DA96B4B64425}"/>
          </ac:spMkLst>
        </pc:spChg>
        <pc:spChg chg="mod">
          <ac:chgData name="Lucas Jellema" userId="7e183fbb-84e0-44b3-9b03-0792bc8d162b" providerId="ADAL" clId="{689CBB7B-F4DC-4554-939B-7369C855F602}" dt="2022-09-05T06:17:31.426" v="1991" actId="1035"/>
          <ac:spMkLst>
            <pc:docMk/>
            <pc:sldMk cId="2890224183" sldId="316"/>
            <ac:spMk id="49" creationId="{27B29A6E-DBDD-9D7E-A3CA-BC4FEAA371C6}"/>
          </ac:spMkLst>
        </pc:spChg>
        <pc:spChg chg="mod">
          <ac:chgData name="Lucas Jellema" userId="7e183fbb-84e0-44b3-9b03-0792bc8d162b" providerId="ADAL" clId="{689CBB7B-F4DC-4554-939B-7369C855F602}" dt="2022-09-05T06:17:45.706" v="1998" actId="465"/>
          <ac:spMkLst>
            <pc:docMk/>
            <pc:sldMk cId="2890224183" sldId="316"/>
            <ac:spMk id="50" creationId="{F77ACAE3-9FCE-AD45-8431-C4F8D658327A}"/>
          </ac:spMkLst>
        </pc:spChg>
        <pc:spChg chg="mod">
          <ac:chgData name="Lucas Jellema" userId="7e183fbb-84e0-44b3-9b03-0792bc8d162b" providerId="ADAL" clId="{689CBB7B-F4DC-4554-939B-7369C855F602}" dt="2022-09-05T06:17:45.706" v="1998" actId="465"/>
          <ac:spMkLst>
            <pc:docMk/>
            <pc:sldMk cId="2890224183" sldId="316"/>
            <ac:spMk id="51" creationId="{D1388D12-904D-393B-30AA-9951851D62BF}"/>
          </ac:spMkLst>
        </pc:spChg>
        <pc:spChg chg="mod">
          <ac:chgData name="Lucas Jellema" userId="7e183fbb-84e0-44b3-9b03-0792bc8d162b" providerId="ADAL" clId="{689CBB7B-F4DC-4554-939B-7369C855F602}" dt="2022-09-05T06:17:45.706" v="1998" actId="465"/>
          <ac:spMkLst>
            <pc:docMk/>
            <pc:sldMk cId="2890224183" sldId="316"/>
            <ac:spMk id="52" creationId="{48F3BD0C-0D35-D655-B9DB-B0C37043B7BF}"/>
          </ac:spMkLst>
        </pc:spChg>
        <pc:spChg chg="mod">
          <ac:chgData name="Lucas Jellema" userId="7e183fbb-84e0-44b3-9b03-0792bc8d162b" providerId="ADAL" clId="{689CBB7B-F4DC-4554-939B-7369C855F602}" dt="2022-09-05T06:17:45.706" v="1998" actId="465"/>
          <ac:spMkLst>
            <pc:docMk/>
            <pc:sldMk cId="2890224183" sldId="316"/>
            <ac:spMk id="53" creationId="{1CD830E8-1084-E894-3BFE-F1DF0070CFF7}"/>
          </ac:spMkLst>
        </pc:spChg>
        <pc:spChg chg="mod">
          <ac:chgData name="Lucas Jellema" userId="7e183fbb-84e0-44b3-9b03-0792bc8d162b" providerId="ADAL" clId="{689CBB7B-F4DC-4554-939B-7369C855F602}" dt="2022-09-05T06:17:45.706" v="1998" actId="465"/>
          <ac:spMkLst>
            <pc:docMk/>
            <pc:sldMk cId="2890224183" sldId="316"/>
            <ac:spMk id="54" creationId="{9FE4A856-5722-E76B-F011-A59AB2441B80}"/>
          </ac:spMkLst>
        </pc:spChg>
        <pc:spChg chg="mod">
          <ac:chgData name="Lucas Jellema" userId="7e183fbb-84e0-44b3-9b03-0792bc8d162b" providerId="ADAL" clId="{689CBB7B-F4DC-4554-939B-7369C855F602}" dt="2022-09-05T06:17:45.706" v="1998" actId="465"/>
          <ac:spMkLst>
            <pc:docMk/>
            <pc:sldMk cId="2890224183" sldId="316"/>
            <ac:spMk id="55" creationId="{0BA56BED-249E-4B64-A4E6-C25D465D1B50}"/>
          </ac:spMkLst>
        </pc:spChg>
        <pc:spChg chg="mod">
          <ac:chgData name="Lucas Jellema" userId="7e183fbb-84e0-44b3-9b03-0792bc8d162b" providerId="ADAL" clId="{689CBB7B-F4DC-4554-939B-7369C855F602}" dt="2022-09-05T06:17:34.459" v="1997" actId="1036"/>
          <ac:spMkLst>
            <pc:docMk/>
            <pc:sldMk cId="2890224183" sldId="316"/>
            <ac:spMk id="56" creationId="{C2CD48F0-3C6F-8F17-B0AC-E5C57397640B}"/>
          </ac:spMkLst>
        </pc:spChg>
        <pc:spChg chg="del">
          <ac:chgData name="Lucas Jellema" userId="7e183fbb-84e0-44b3-9b03-0792bc8d162b" providerId="ADAL" clId="{689CBB7B-F4DC-4554-939B-7369C855F602}" dt="2022-09-05T06:16:52.659" v="1970" actId="478"/>
          <ac:spMkLst>
            <pc:docMk/>
            <pc:sldMk cId="2890224183" sldId="316"/>
            <ac:spMk id="57" creationId="{ADEF228E-896A-6CA1-4B22-AF50FFB51832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58" creationId="{44843CAC-C1BE-9F76-DAA2-0C7CBAE0A9DD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59" creationId="{64F8E79B-270F-E42E-6294-272098508242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60" creationId="{86457D5A-19FB-AD96-8CAA-F1DBC4086B41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61" creationId="{66F03980-D430-9E34-679F-E18675516912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62" creationId="{C1BE2FE9-F3C3-7EB6-076D-00B29DC0A118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63" creationId="{FC7DAD6D-F42D-88C4-3670-E2176A387DC7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64" creationId="{8024F0F4-E434-70D8-A1B0-92B45FDC7044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65" creationId="{B7F25C4E-3E9F-0E25-F069-B7F363B907B6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66" creationId="{C8E85179-7F6E-CD0C-82C9-83F0C86CE599}"/>
          </ac:spMkLst>
        </pc:spChg>
        <pc:spChg chg="add mod">
          <ac:chgData name="Lucas Jellema" userId="7e183fbb-84e0-44b3-9b03-0792bc8d162b" providerId="ADAL" clId="{689CBB7B-F4DC-4554-939B-7369C855F602}" dt="2022-09-05T06:05:20.185" v="1932"/>
          <ac:spMkLst>
            <pc:docMk/>
            <pc:sldMk cId="2890224183" sldId="316"/>
            <ac:spMk id="67" creationId="{F4C13589-C987-71A3-08A7-D8C67D0B0471}"/>
          </ac:spMkLst>
        </pc:spChg>
        <pc:grpChg chg="mod">
          <ac:chgData name="Lucas Jellema" userId="7e183fbb-84e0-44b3-9b03-0792bc8d162b" providerId="ADAL" clId="{689CBB7B-F4DC-4554-939B-7369C855F602}" dt="2022-09-05T06:17:31.426" v="1991" actId="1035"/>
          <ac:grpSpMkLst>
            <pc:docMk/>
            <pc:sldMk cId="2890224183" sldId="316"/>
            <ac:grpSpMk id="35" creationId="{A0B24B0B-533A-206A-1570-C51644AE6B1B}"/>
          </ac:grpSpMkLst>
        </pc:grpChg>
        <pc:grpChg chg="mod">
          <ac:chgData name="Lucas Jellema" userId="7e183fbb-84e0-44b3-9b03-0792bc8d162b" providerId="ADAL" clId="{689CBB7B-F4DC-4554-939B-7369C855F602}" dt="2022-09-05T06:27:53.352" v="2377" actId="465"/>
          <ac:grpSpMkLst>
            <pc:docMk/>
            <pc:sldMk cId="2890224183" sldId="316"/>
            <ac:grpSpMk id="38" creationId="{082986AE-E854-09D0-47DC-4AF63BF3EE39}"/>
          </ac:grpSpMkLst>
        </pc:grpChg>
        <pc:grpChg chg="mod">
          <ac:chgData name="Lucas Jellema" userId="7e183fbb-84e0-44b3-9b03-0792bc8d162b" providerId="ADAL" clId="{689CBB7B-F4DC-4554-939B-7369C855F602}" dt="2022-09-05T06:23:14.137" v="2263" actId="1036"/>
          <ac:grpSpMkLst>
            <pc:docMk/>
            <pc:sldMk cId="2890224183" sldId="316"/>
            <ac:grpSpMk id="41" creationId="{AAFEE1D4-C4D6-8363-A04F-F2E8C85C8979}"/>
          </ac:grpSpMkLst>
        </pc:grpChg>
        <pc:grpChg chg="del">
          <ac:chgData name="Lucas Jellema" userId="7e183fbb-84e0-44b3-9b03-0792bc8d162b" providerId="ADAL" clId="{689CBB7B-F4DC-4554-939B-7369C855F602}" dt="2022-09-05T06:16:47.967" v="1968" actId="478"/>
          <ac:grpSpMkLst>
            <pc:docMk/>
            <pc:sldMk cId="2890224183" sldId="316"/>
            <ac:grpSpMk id="44" creationId="{1E6BE5B6-AE29-1698-134E-DC469B8BEE5D}"/>
          </ac:grpSpMkLst>
        </pc:grpChg>
      </pc:sldChg>
      <pc:sldChg chg="addSp delSp modSp add mod modAnim">
        <pc:chgData name="Lucas Jellema" userId="7e183fbb-84e0-44b3-9b03-0792bc8d162b" providerId="ADAL" clId="{689CBB7B-F4DC-4554-939B-7369C855F602}" dt="2022-09-05T06:06:38.846" v="1952" actId="403"/>
        <pc:sldMkLst>
          <pc:docMk/>
          <pc:sldMk cId="4040075874" sldId="317"/>
        </pc:sldMkLst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6" creationId="{B43767D4-9577-3DD7-570B-130E94CE0D59}"/>
          </ac:spMkLst>
        </pc:spChg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8" creationId="{2DBCC98A-6141-1A80-3FD9-ADA23492EC77}"/>
          </ac:spMkLst>
        </pc:spChg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9" creationId="{15FC6A63-C1A2-F1A9-0EDB-A31107A359D4}"/>
          </ac:spMkLst>
        </pc:spChg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10" creationId="{E8A773A7-1988-0D5C-1B40-5D5CEE1B52DE}"/>
          </ac:spMkLst>
        </pc:spChg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11" creationId="{41A5F053-2D2E-A6BF-0D68-F9B2731CEB2B}"/>
          </ac:spMkLst>
        </pc:spChg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12" creationId="{FE6903B6-63BB-7DFF-496D-8960A0DF6380}"/>
          </ac:spMkLst>
        </pc:spChg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13" creationId="{91DAE98E-E7E6-4EDF-C5B1-D04DDA614FB9}"/>
          </ac:spMkLst>
        </pc:spChg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14" creationId="{42DB41D1-BD23-2A88-B271-56AF4EE75A62}"/>
          </ac:spMkLst>
        </pc:spChg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15" creationId="{2CBFBC5C-4F7D-EDBB-B214-576493A84B8C}"/>
          </ac:spMkLst>
        </pc:spChg>
        <pc:spChg chg="del mod topLvl">
          <ac:chgData name="Lucas Jellema" userId="7e183fbb-84e0-44b3-9b03-0792bc8d162b" providerId="ADAL" clId="{689CBB7B-F4DC-4554-939B-7369C855F602}" dt="2022-09-05T06:05:38.679" v="1934" actId="478"/>
          <ac:spMkLst>
            <pc:docMk/>
            <pc:sldMk cId="4040075874" sldId="317"/>
            <ac:spMk id="16" creationId="{171A126D-7B16-DF15-71C1-8D34987B06A6}"/>
          </ac:spMkLst>
        </pc:spChg>
        <pc:spChg chg="mod">
          <ac:chgData name="Lucas Jellema" userId="7e183fbb-84e0-44b3-9b03-0792bc8d162b" providerId="ADAL" clId="{689CBB7B-F4DC-4554-939B-7369C855F602}" dt="2022-09-05T04:47:23.535" v="1665" actId="1076"/>
          <ac:spMkLst>
            <pc:docMk/>
            <pc:sldMk cId="4040075874" sldId="317"/>
            <ac:spMk id="18" creationId="{D8C6BC34-B5FB-227F-47FD-6D7C5712C55F}"/>
          </ac:spMkLst>
        </pc:spChg>
        <pc:spChg chg="mod">
          <ac:chgData name="Lucas Jellema" userId="7e183fbb-84e0-44b3-9b03-0792bc8d162b" providerId="ADAL" clId="{689CBB7B-F4DC-4554-939B-7369C855F602}" dt="2022-09-05T04:47:23.535" v="1665" actId="1076"/>
          <ac:spMkLst>
            <pc:docMk/>
            <pc:sldMk cId="4040075874" sldId="317"/>
            <ac:spMk id="19" creationId="{2E8AAE3E-E1EA-E385-78FE-63EC9028AAE4}"/>
          </ac:spMkLst>
        </pc:spChg>
        <pc:spChg chg="mod">
          <ac:chgData name="Lucas Jellema" userId="7e183fbb-84e0-44b3-9b03-0792bc8d162b" providerId="ADAL" clId="{689CBB7B-F4DC-4554-939B-7369C855F602}" dt="2022-09-05T04:47:23.535" v="1665" actId="1076"/>
          <ac:spMkLst>
            <pc:docMk/>
            <pc:sldMk cId="4040075874" sldId="317"/>
            <ac:spMk id="21" creationId="{F61D4DD7-5C4D-7BDA-C51B-1DD03B139CBF}"/>
          </ac:spMkLst>
        </pc:spChg>
        <pc:spChg chg="mod">
          <ac:chgData name="Lucas Jellema" userId="7e183fbb-84e0-44b3-9b03-0792bc8d162b" providerId="ADAL" clId="{689CBB7B-F4DC-4554-939B-7369C855F602}" dt="2022-09-05T04:47:23.535" v="1665" actId="1076"/>
          <ac:spMkLst>
            <pc:docMk/>
            <pc:sldMk cId="4040075874" sldId="317"/>
            <ac:spMk id="22" creationId="{5B78A49B-5278-C6EB-D815-DA4C79C4ECA5}"/>
          </ac:spMkLst>
        </pc:spChg>
        <pc:spChg chg="mod">
          <ac:chgData name="Lucas Jellema" userId="7e183fbb-84e0-44b3-9b03-0792bc8d162b" providerId="ADAL" clId="{689CBB7B-F4DC-4554-939B-7369C855F602}" dt="2022-09-05T04:47:23.535" v="1665" actId="1076"/>
          <ac:spMkLst>
            <pc:docMk/>
            <pc:sldMk cId="4040075874" sldId="317"/>
            <ac:spMk id="24" creationId="{884FF61A-BE40-8D33-0164-71C2D30085A0}"/>
          </ac:spMkLst>
        </pc:spChg>
        <pc:spChg chg="mod">
          <ac:chgData name="Lucas Jellema" userId="7e183fbb-84e0-44b3-9b03-0792bc8d162b" providerId="ADAL" clId="{689CBB7B-F4DC-4554-939B-7369C855F602}" dt="2022-09-05T04:47:23.535" v="1665" actId="1076"/>
          <ac:spMkLst>
            <pc:docMk/>
            <pc:sldMk cId="4040075874" sldId="317"/>
            <ac:spMk id="25" creationId="{E3FD30FB-0D27-F690-3336-B343E47E8170}"/>
          </ac:spMkLst>
        </pc:spChg>
        <pc:spChg chg="mod">
          <ac:chgData name="Lucas Jellema" userId="7e183fbb-84e0-44b3-9b03-0792bc8d162b" providerId="ADAL" clId="{689CBB7B-F4DC-4554-939B-7369C855F602}" dt="2022-09-05T04:47:23.535" v="1665" actId="1076"/>
          <ac:spMkLst>
            <pc:docMk/>
            <pc:sldMk cId="4040075874" sldId="317"/>
            <ac:spMk id="27" creationId="{AFC82C18-C619-1C01-5FA3-84EDA0A3A7C9}"/>
          </ac:spMkLst>
        </pc:spChg>
        <pc:spChg chg="mod">
          <ac:chgData name="Lucas Jellema" userId="7e183fbb-84e0-44b3-9b03-0792bc8d162b" providerId="ADAL" clId="{689CBB7B-F4DC-4554-939B-7369C855F602}" dt="2022-09-05T04:47:23.535" v="1665" actId="1076"/>
          <ac:spMkLst>
            <pc:docMk/>
            <pc:sldMk cId="4040075874" sldId="317"/>
            <ac:spMk id="28" creationId="{34046107-208B-94FC-8179-19974D850D54}"/>
          </ac:spMkLst>
        </pc:spChg>
        <pc:spChg chg="del">
          <ac:chgData name="Lucas Jellema" userId="7e183fbb-84e0-44b3-9b03-0792bc8d162b" providerId="ADAL" clId="{689CBB7B-F4DC-4554-939B-7369C855F602}" dt="2022-09-05T04:43:40.398" v="1577" actId="478"/>
          <ac:spMkLst>
            <pc:docMk/>
            <pc:sldMk cId="4040075874" sldId="317"/>
            <ac:spMk id="29" creationId="{F001692F-7722-5B05-2B6F-532F97E71773}"/>
          </ac:spMkLst>
        </pc:spChg>
        <pc:spChg chg="del">
          <ac:chgData name="Lucas Jellema" userId="7e183fbb-84e0-44b3-9b03-0792bc8d162b" providerId="ADAL" clId="{689CBB7B-F4DC-4554-939B-7369C855F602}" dt="2022-09-05T04:43:40.398" v="1577" actId="478"/>
          <ac:spMkLst>
            <pc:docMk/>
            <pc:sldMk cId="4040075874" sldId="317"/>
            <ac:spMk id="32" creationId="{6CD9A16E-0201-96F4-3B1A-EA483653A120}"/>
          </ac:spMkLst>
        </pc:spChg>
        <pc:spChg chg="del">
          <ac:chgData name="Lucas Jellema" userId="7e183fbb-84e0-44b3-9b03-0792bc8d162b" providerId="ADAL" clId="{689CBB7B-F4DC-4554-939B-7369C855F602}" dt="2022-09-05T04:43:40.398" v="1577" actId="478"/>
          <ac:spMkLst>
            <pc:docMk/>
            <pc:sldMk cId="4040075874" sldId="317"/>
            <ac:spMk id="33" creationId="{C61CF283-50BC-B4B0-5B8C-31B3BA7FFC3F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47" creationId="{6CAF53A6-6589-DA50-3EC3-EB1727E4AFEE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48" creationId="{E8D3A504-481D-70CB-921C-DA96B4B64425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49" creationId="{27B29A6E-DBDD-9D7E-A3CA-BC4FEAA371C6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50" creationId="{F77ACAE3-9FCE-AD45-8431-C4F8D658327A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51" creationId="{D1388D12-904D-393B-30AA-9951851D62BF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52" creationId="{48F3BD0C-0D35-D655-B9DB-B0C37043B7BF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53" creationId="{1CD830E8-1084-E894-3BFE-F1DF0070CFF7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54" creationId="{9FE4A856-5722-E76B-F011-A59AB2441B80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55" creationId="{0BA56BED-249E-4B64-A4E6-C25D465D1B50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56" creationId="{C2CD48F0-3C6F-8F17-B0AC-E5C57397640B}"/>
          </ac:spMkLst>
        </pc:spChg>
        <pc:spChg chg="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57" creationId="{ADEF228E-896A-6CA1-4B22-AF50FFB51832}"/>
          </ac:spMkLst>
        </pc:spChg>
        <pc:spChg chg="add mod">
          <ac:chgData name="Lucas Jellema" userId="7e183fbb-84e0-44b3-9b03-0792bc8d162b" providerId="ADAL" clId="{689CBB7B-F4DC-4554-939B-7369C855F602}" dt="2022-09-05T04:44:00.669" v="1583" actId="13822"/>
          <ac:spMkLst>
            <pc:docMk/>
            <pc:sldMk cId="4040075874" sldId="317"/>
            <ac:spMk id="59" creationId="{CCAE890E-1552-8BF8-B234-AF8E7C2456CA}"/>
          </ac:spMkLst>
        </pc:spChg>
        <pc:spChg chg="add mod">
          <ac:chgData name="Lucas Jellema" userId="7e183fbb-84e0-44b3-9b03-0792bc8d162b" providerId="ADAL" clId="{689CBB7B-F4DC-4554-939B-7369C855F602}" dt="2022-09-05T04:44:48.073" v="1588" actId="207"/>
          <ac:spMkLst>
            <pc:docMk/>
            <pc:sldMk cId="4040075874" sldId="317"/>
            <ac:spMk id="61" creationId="{68FF6957-0ABA-7CDA-F143-BD582EF8DC39}"/>
          </ac:spMkLst>
        </pc:spChg>
        <pc:spChg chg="add mod">
          <ac:chgData name="Lucas Jellema" userId="7e183fbb-84e0-44b3-9b03-0792bc8d162b" providerId="ADAL" clId="{689CBB7B-F4DC-4554-939B-7369C855F602}" dt="2022-09-05T04:44:35.293" v="1587" actId="207"/>
          <ac:spMkLst>
            <pc:docMk/>
            <pc:sldMk cId="4040075874" sldId="317"/>
            <ac:spMk id="62" creationId="{411B1507-42D0-DCBF-F451-ABDB3377D876}"/>
          </ac:spMkLst>
        </pc:spChg>
        <pc:spChg chg="add mod">
          <ac:chgData name="Lucas Jellema" userId="7e183fbb-84e0-44b3-9b03-0792bc8d162b" providerId="ADAL" clId="{689CBB7B-F4DC-4554-939B-7369C855F602}" dt="2022-09-05T04:44:22.535" v="1586" actId="207"/>
          <ac:spMkLst>
            <pc:docMk/>
            <pc:sldMk cId="4040075874" sldId="317"/>
            <ac:spMk id="63" creationId="{A4BFDF5E-1AD0-32A8-04CD-742B29857AC2}"/>
          </ac:spMkLst>
        </pc:spChg>
        <pc:spChg chg="add 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64" creationId="{046A2E99-1237-F1B2-11CD-A5FE14A8EEC7}"/>
          </ac:spMkLst>
        </pc:spChg>
        <pc:spChg chg="mod">
          <ac:chgData name="Lucas Jellema" userId="7e183fbb-84e0-44b3-9b03-0792bc8d162b" providerId="ADAL" clId="{689CBB7B-F4DC-4554-939B-7369C855F602}" dt="2022-09-05T04:45:46.020" v="1596"/>
          <ac:spMkLst>
            <pc:docMk/>
            <pc:sldMk cId="4040075874" sldId="317"/>
            <ac:spMk id="66" creationId="{8ECAD2FC-F150-FD10-0042-7E392116C020}"/>
          </ac:spMkLst>
        </pc:spChg>
        <pc:spChg chg="mod">
          <ac:chgData name="Lucas Jellema" userId="7e183fbb-84e0-44b3-9b03-0792bc8d162b" providerId="ADAL" clId="{689CBB7B-F4DC-4554-939B-7369C855F602}" dt="2022-09-05T04:45:46.020" v="1596"/>
          <ac:spMkLst>
            <pc:docMk/>
            <pc:sldMk cId="4040075874" sldId="317"/>
            <ac:spMk id="67" creationId="{DD429F0F-B3BE-B2BA-3778-7C4315F6B897}"/>
          </ac:spMkLst>
        </pc:spChg>
        <pc:spChg chg="mod">
          <ac:chgData name="Lucas Jellema" userId="7e183fbb-84e0-44b3-9b03-0792bc8d162b" providerId="ADAL" clId="{689CBB7B-F4DC-4554-939B-7369C855F602}" dt="2022-09-05T04:45:46.020" v="1596"/>
          <ac:spMkLst>
            <pc:docMk/>
            <pc:sldMk cId="4040075874" sldId="317"/>
            <ac:spMk id="69" creationId="{8D1900AE-EA76-43AB-AA51-C232551CF9C8}"/>
          </ac:spMkLst>
        </pc:spChg>
        <pc:spChg chg="mod">
          <ac:chgData name="Lucas Jellema" userId="7e183fbb-84e0-44b3-9b03-0792bc8d162b" providerId="ADAL" clId="{689CBB7B-F4DC-4554-939B-7369C855F602}" dt="2022-09-05T04:45:46.020" v="1596"/>
          <ac:spMkLst>
            <pc:docMk/>
            <pc:sldMk cId="4040075874" sldId="317"/>
            <ac:spMk id="70" creationId="{2BEFAAA0-90EF-5220-35A5-A4802012A92F}"/>
          </ac:spMkLst>
        </pc:spChg>
        <pc:spChg chg="mod">
          <ac:chgData name="Lucas Jellema" userId="7e183fbb-84e0-44b3-9b03-0792bc8d162b" providerId="ADAL" clId="{689CBB7B-F4DC-4554-939B-7369C855F602}" dt="2022-09-05T04:45:46.020" v="1596"/>
          <ac:spMkLst>
            <pc:docMk/>
            <pc:sldMk cId="4040075874" sldId="317"/>
            <ac:spMk id="72" creationId="{CA3CF197-CD66-662B-36F0-C538C0764F16}"/>
          </ac:spMkLst>
        </pc:spChg>
        <pc:spChg chg="mod">
          <ac:chgData name="Lucas Jellema" userId="7e183fbb-84e0-44b3-9b03-0792bc8d162b" providerId="ADAL" clId="{689CBB7B-F4DC-4554-939B-7369C855F602}" dt="2022-09-05T04:45:46.020" v="1596"/>
          <ac:spMkLst>
            <pc:docMk/>
            <pc:sldMk cId="4040075874" sldId="317"/>
            <ac:spMk id="73" creationId="{F1B2D01A-2D60-DAFD-52EC-741672007118}"/>
          </ac:spMkLst>
        </pc:spChg>
        <pc:spChg chg="mod">
          <ac:chgData name="Lucas Jellema" userId="7e183fbb-84e0-44b3-9b03-0792bc8d162b" providerId="ADAL" clId="{689CBB7B-F4DC-4554-939B-7369C855F602}" dt="2022-09-05T04:45:46.020" v="1596"/>
          <ac:spMkLst>
            <pc:docMk/>
            <pc:sldMk cId="4040075874" sldId="317"/>
            <ac:spMk id="75" creationId="{F6A02BE0-3B05-76A8-2B80-67ECE9B88789}"/>
          </ac:spMkLst>
        </pc:spChg>
        <pc:spChg chg="mod">
          <ac:chgData name="Lucas Jellema" userId="7e183fbb-84e0-44b3-9b03-0792bc8d162b" providerId="ADAL" clId="{689CBB7B-F4DC-4554-939B-7369C855F602}" dt="2022-09-05T04:45:46.020" v="1596"/>
          <ac:spMkLst>
            <pc:docMk/>
            <pc:sldMk cId="4040075874" sldId="317"/>
            <ac:spMk id="76" creationId="{8A681B46-6D89-BE84-E98B-22E200BAE200}"/>
          </ac:spMkLst>
        </pc:spChg>
        <pc:spChg chg="add 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77" creationId="{EB2A20C2-B3CD-9B90-8938-B6DCC4A4620B}"/>
          </ac:spMkLst>
        </pc:spChg>
        <pc:spChg chg="add 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78" creationId="{FF8342CD-508B-F3F8-C115-D0B08B6AB127}"/>
          </ac:spMkLst>
        </pc:spChg>
        <pc:spChg chg="add del mod">
          <ac:chgData name="Lucas Jellema" userId="7e183fbb-84e0-44b3-9b03-0792bc8d162b" providerId="ADAL" clId="{689CBB7B-F4DC-4554-939B-7369C855F602}" dt="2022-09-05T04:45:59.510" v="1598" actId="478"/>
          <ac:spMkLst>
            <pc:docMk/>
            <pc:sldMk cId="4040075874" sldId="317"/>
            <ac:spMk id="79" creationId="{BC4BD145-2C1C-5B77-ABAC-63D5E15FADE7}"/>
          </ac:spMkLst>
        </pc:spChg>
        <pc:spChg chg="add del mod">
          <ac:chgData name="Lucas Jellema" userId="7e183fbb-84e0-44b3-9b03-0792bc8d162b" providerId="ADAL" clId="{689CBB7B-F4DC-4554-939B-7369C855F602}" dt="2022-09-05T04:45:59.510" v="1598" actId="478"/>
          <ac:spMkLst>
            <pc:docMk/>
            <pc:sldMk cId="4040075874" sldId="317"/>
            <ac:spMk id="80" creationId="{08BD69C7-70C0-3390-1194-51BA704D31D5}"/>
          </ac:spMkLst>
        </pc:spChg>
        <pc:spChg chg="add del mod">
          <ac:chgData name="Lucas Jellema" userId="7e183fbb-84e0-44b3-9b03-0792bc8d162b" providerId="ADAL" clId="{689CBB7B-F4DC-4554-939B-7369C855F602}" dt="2022-09-05T04:45:59.510" v="1598" actId="478"/>
          <ac:spMkLst>
            <pc:docMk/>
            <pc:sldMk cId="4040075874" sldId="317"/>
            <ac:spMk id="81" creationId="{6D520583-2527-8073-3A12-CD55C46E3B74}"/>
          </ac:spMkLst>
        </pc:spChg>
        <pc:spChg chg="add del mod">
          <ac:chgData name="Lucas Jellema" userId="7e183fbb-84e0-44b3-9b03-0792bc8d162b" providerId="ADAL" clId="{689CBB7B-F4DC-4554-939B-7369C855F602}" dt="2022-09-05T04:45:59.510" v="1598" actId="478"/>
          <ac:spMkLst>
            <pc:docMk/>
            <pc:sldMk cId="4040075874" sldId="317"/>
            <ac:spMk id="82" creationId="{37C900F4-0E01-83B6-464E-CB68FACFA105}"/>
          </ac:spMkLst>
        </pc:spChg>
        <pc:spChg chg="add del mod">
          <ac:chgData name="Lucas Jellema" userId="7e183fbb-84e0-44b3-9b03-0792bc8d162b" providerId="ADAL" clId="{689CBB7B-F4DC-4554-939B-7369C855F602}" dt="2022-09-05T04:45:59.510" v="1598" actId="478"/>
          <ac:spMkLst>
            <pc:docMk/>
            <pc:sldMk cId="4040075874" sldId="317"/>
            <ac:spMk id="83" creationId="{058B6877-B889-3858-0946-4EEB773D75B3}"/>
          </ac:spMkLst>
        </pc:spChg>
        <pc:spChg chg="add del mod">
          <ac:chgData name="Lucas Jellema" userId="7e183fbb-84e0-44b3-9b03-0792bc8d162b" providerId="ADAL" clId="{689CBB7B-F4DC-4554-939B-7369C855F602}" dt="2022-09-05T04:45:59.510" v="1598" actId="478"/>
          <ac:spMkLst>
            <pc:docMk/>
            <pc:sldMk cId="4040075874" sldId="317"/>
            <ac:spMk id="84" creationId="{173EC600-57EC-D1A1-0DE3-C178BB9FBFF2}"/>
          </ac:spMkLst>
        </pc:spChg>
        <pc:spChg chg="add del mod">
          <ac:chgData name="Lucas Jellema" userId="7e183fbb-84e0-44b3-9b03-0792bc8d162b" providerId="ADAL" clId="{689CBB7B-F4DC-4554-939B-7369C855F602}" dt="2022-09-05T04:45:59.510" v="1598" actId="478"/>
          <ac:spMkLst>
            <pc:docMk/>
            <pc:sldMk cId="4040075874" sldId="317"/>
            <ac:spMk id="85" creationId="{111AB58A-B973-17C3-3C24-3B71ACDDAECF}"/>
          </ac:spMkLst>
        </pc:spChg>
        <pc:spChg chg="add del mod">
          <ac:chgData name="Lucas Jellema" userId="7e183fbb-84e0-44b3-9b03-0792bc8d162b" providerId="ADAL" clId="{689CBB7B-F4DC-4554-939B-7369C855F602}" dt="2022-09-05T04:45:59.510" v="1598" actId="478"/>
          <ac:spMkLst>
            <pc:docMk/>
            <pc:sldMk cId="4040075874" sldId="317"/>
            <ac:spMk id="86" creationId="{3DD4D73D-E480-12BD-4187-87AB2F228C46}"/>
          </ac:spMkLst>
        </pc:spChg>
        <pc:spChg chg="add del mod">
          <ac:chgData name="Lucas Jellema" userId="7e183fbb-84e0-44b3-9b03-0792bc8d162b" providerId="ADAL" clId="{689CBB7B-F4DC-4554-939B-7369C855F602}" dt="2022-09-05T04:45:59.510" v="1598" actId="478"/>
          <ac:spMkLst>
            <pc:docMk/>
            <pc:sldMk cId="4040075874" sldId="317"/>
            <ac:spMk id="87" creationId="{6C5F6FC9-F768-080E-602B-42B9E2F22864}"/>
          </ac:spMkLst>
        </pc:spChg>
        <pc:spChg chg="add 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88" creationId="{C38F85A1-06C6-D752-1CD5-A2BB54FA9A71}"/>
          </ac:spMkLst>
        </pc:spChg>
        <pc:spChg chg="add 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89" creationId="{7A45C00F-DE34-3BAC-6ADD-DFBAE34A5161}"/>
          </ac:spMkLst>
        </pc:spChg>
        <pc:spChg chg="add 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90" creationId="{36F81169-9426-C542-AAA5-E53D03EC9010}"/>
          </ac:spMkLst>
        </pc:spChg>
        <pc:spChg chg="add 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91" creationId="{A74A8B91-7F8E-81F4-DC9E-2231CFFB82F4}"/>
          </ac:spMkLst>
        </pc:spChg>
        <pc:spChg chg="add del mod">
          <ac:chgData name="Lucas Jellema" userId="7e183fbb-84e0-44b3-9b03-0792bc8d162b" providerId="ADAL" clId="{689CBB7B-F4DC-4554-939B-7369C855F602}" dt="2022-09-05T04:48:08.718" v="1667" actId="478"/>
          <ac:spMkLst>
            <pc:docMk/>
            <pc:sldMk cId="4040075874" sldId="317"/>
            <ac:spMk id="92" creationId="{90DA78CA-2DC8-DFDF-3E9C-D29FDAAEE521}"/>
          </ac:spMkLst>
        </pc:spChg>
        <pc:spChg chg="add del mod">
          <ac:chgData name="Lucas Jellema" userId="7e183fbb-84e0-44b3-9b03-0792bc8d162b" providerId="ADAL" clId="{689CBB7B-F4DC-4554-939B-7369C855F602}" dt="2022-09-05T04:46:40.727" v="1640" actId="478"/>
          <ac:spMkLst>
            <pc:docMk/>
            <pc:sldMk cId="4040075874" sldId="317"/>
            <ac:spMk id="93" creationId="{02A653C9-3D8B-F8F7-722C-45A93908F628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94" creationId="{490241C3-9CB0-4B62-B722-CA3F7C1A9568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95" creationId="{B0270E9E-3BE7-7850-F898-D0F0E976F8D5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96" creationId="{3B68773B-EEC6-668A-1DE3-44949B883350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97" creationId="{6A6654B0-1AC5-6514-9598-F96B753C2CFA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98" creationId="{E6EEECB1-226B-0E9F-28AD-62500BF46BCD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99" creationId="{54D5EDA6-8AC9-D624-DA79-1EA0C80D3916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100" creationId="{BD6A9F6D-C5B0-49B2-63D9-EB48D72E9058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101" creationId="{235B6345-A520-71D1-BE6D-147BD18E8847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102" creationId="{DE4C2512-24AD-FFD0-C1ED-585F5BEC6A37}"/>
          </ac:spMkLst>
        </pc:spChg>
        <pc:spChg chg="add del mod">
          <ac:chgData name="Lucas Jellema" userId="7e183fbb-84e0-44b3-9b03-0792bc8d162b" providerId="ADAL" clId="{689CBB7B-F4DC-4554-939B-7369C855F602}" dt="2022-09-05T06:05:54.509" v="1940" actId="478"/>
          <ac:spMkLst>
            <pc:docMk/>
            <pc:sldMk cId="4040075874" sldId="317"/>
            <ac:spMk id="103" creationId="{BE57B50D-8849-6149-9C27-EEDD3E75B38E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05" creationId="{E42B712E-D8CC-40D2-ABDF-61F940007C33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06" creationId="{68C15900-A4D5-361A-80DB-8E5CC5B1F3B4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07" creationId="{56F2413C-64D3-AE50-9FA5-4E997BDB8A92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08" creationId="{4A6B733D-B3D5-610A-06D9-0E02563FC38E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09" creationId="{B47F1B68-A46D-2867-7951-1A72539577F3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10" creationId="{8794395D-ECD2-0BA1-0153-537132157C10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11" creationId="{F36AB60C-5303-17B3-BA4E-DC10A7B79AF4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12" creationId="{1CF7975E-8BC7-452F-65E4-5A3AFD16DB12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13" creationId="{7F94BF9D-A31C-4136-CB26-1FAF2BD7B8A9}"/>
          </ac:spMkLst>
        </pc:spChg>
        <pc:spChg chg="add mod">
          <ac:chgData name="Lucas Jellema" userId="7e183fbb-84e0-44b3-9b03-0792bc8d162b" providerId="ADAL" clId="{689CBB7B-F4DC-4554-939B-7369C855F602}" dt="2022-09-05T06:06:38.846" v="1952" actId="403"/>
          <ac:spMkLst>
            <pc:docMk/>
            <pc:sldMk cId="4040075874" sldId="317"/>
            <ac:spMk id="114" creationId="{3C401A08-86B6-CACF-164C-C4287F82A6F2}"/>
          </ac:spMkLst>
        </pc:spChg>
        <pc:grpChg chg="mod">
          <ac:chgData name="Lucas Jellema" userId="7e183fbb-84e0-44b3-9b03-0792bc8d162b" providerId="ADAL" clId="{689CBB7B-F4DC-4554-939B-7369C855F602}" dt="2022-09-05T04:47:23.535" v="1665" actId="1076"/>
          <ac:grpSpMkLst>
            <pc:docMk/>
            <pc:sldMk cId="4040075874" sldId="317"/>
            <ac:grpSpMk id="20" creationId="{ACC9A50E-910B-798C-A1CD-6D6BC7E5C974}"/>
          </ac:grpSpMkLst>
        </pc:grpChg>
        <pc:grpChg chg="mod">
          <ac:chgData name="Lucas Jellema" userId="7e183fbb-84e0-44b3-9b03-0792bc8d162b" providerId="ADAL" clId="{689CBB7B-F4DC-4554-939B-7369C855F602}" dt="2022-09-05T04:47:23.535" v="1665" actId="1076"/>
          <ac:grpSpMkLst>
            <pc:docMk/>
            <pc:sldMk cId="4040075874" sldId="317"/>
            <ac:grpSpMk id="23" creationId="{69BB14D4-9AB2-B72F-FFFB-4ECC95F9C59E}"/>
          </ac:grpSpMkLst>
        </pc:grpChg>
        <pc:grpChg chg="mod">
          <ac:chgData name="Lucas Jellema" userId="7e183fbb-84e0-44b3-9b03-0792bc8d162b" providerId="ADAL" clId="{689CBB7B-F4DC-4554-939B-7369C855F602}" dt="2022-09-05T04:47:23.535" v="1665" actId="1076"/>
          <ac:grpSpMkLst>
            <pc:docMk/>
            <pc:sldMk cId="4040075874" sldId="317"/>
            <ac:grpSpMk id="26" creationId="{2170EB28-7342-0354-1312-920AE56B5E82}"/>
          </ac:grpSpMkLst>
        </pc:grpChg>
        <pc:grpChg chg="add mod">
          <ac:chgData name="Lucas Jellema" userId="7e183fbb-84e0-44b3-9b03-0792bc8d162b" providerId="ADAL" clId="{689CBB7B-F4DC-4554-939B-7369C855F602}" dt="2022-09-05T04:47:23.535" v="1665" actId="1076"/>
          <ac:grpSpMkLst>
            <pc:docMk/>
            <pc:sldMk cId="4040075874" sldId="317"/>
            <ac:grpSpMk id="34" creationId="{35BD5544-CE25-2A1E-3F38-95A5BA87E668}"/>
          </ac:grpSpMkLst>
        </pc:grpChg>
        <pc:grpChg chg="del mod">
          <ac:chgData name="Lucas Jellema" userId="7e183fbb-84e0-44b3-9b03-0792bc8d162b" providerId="ADAL" clId="{689CBB7B-F4DC-4554-939B-7369C855F602}" dt="2022-09-05T04:48:08.718" v="1667" actId="478"/>
          <ac:grpSpMkLst>
            <pc:docMk/>
            <pc:sldMk cId="4040075874" sldId="317"/>
            <ac:grpSpMk id="35" creationId="{A0B24B0B-533A-206A-1570-C51644AE6B1B}"/>
          </ac:grpSpMkLst>
        </pc:grpChg>
        <pc:grpChg chg="del mod">
          <ac:chgData name="Lucas Jellema" userId="7e183fbb-84e0-44b3-9b03-0792bc8d162b" providerId="ADAL" clId="{689CBB7B-F4DC-4554-939B-7369C855F602}" dt="2022-09-05T04:48:08.718" v="1667" actId="478"/>
          <ac:grpSpMkLst>
            <pc:docMk/>
            <pc:sldMk cId="4040075874" sldId="317"/>
            <ac:grpSpMk id="38" creationId="{082986AE-E854-09D0-47DC-4AF63BF3EE39}"/>
          </ac:grpSpMkLst>
        </pc:grpChg>
        <pc:grpChg chg="del mod">
          <ac:chgData name="Lucas Jellema" userId="7e183fbb-84e0-44b3-9b03-0792bc8d162b" providerId="ADAL" clId="{689CBB7B-F4DC-4554-939B-7369C855F602}" dt="2022-09-05T04:48:08.718" v="1667" actId="478"/>
          <ac:grpSpMkLst>
            <pc:docMk/>
            <pc:sldMk cId="4040075874" sldId="317"/>
            <ac:grpSpMk id="41" creationId="{AAFEE1D4-C4D6-8363-A04F-F2E8C85C8979}"/>
          </ac:grpSpMkLst>
        </pc:grpChg>
        <pc:grpChg chg="del mod">
          <ac:chgData name="Lucas Jellema" userId="7e183fbb-84e0-44b3-9b03-0792bc8d162b" providerId="ADAL" clId="{689CBB7B-F4DC-4554-939B-7369C855F602}" dt="2022-09-05T04:48:08.718" v="1667" actId="478"/>
          <ac:grpSpMkLst>
            <pc:docMk/>
            <pc:sldMk cId="4040075874" sldId="317"/>
            <ac:grpSpMk id="44" creationId="{1E6BE5B6-AE29-1698-134E-DC469B8BEE5D}"/>
          </ac:grpSpMkLst>
        </pc:grpChg>
        <pc:grpChg chg="add del mod">
          <ac:chgData name="Lucas Jellema" userId="7e183fbb-84e0-44b3-9b03-0792bc8d162b" providerId="ADAL" clId="{689CBB7B-F4DC-4554-939B-7369C855F602}" dt="2022-09-05T06:05:33.398" v="1933" actId="165"/>
          <ac:grpSpMkLst>
            <pc:docMk/>
            <pc:sldMk cId="4040075874" sldId="317"/>
            <ac:grpSpMk id="58" creationId="{A80F1336-2C1A-995D-9173-E885EC5B5C54}"/>
          </ac:grpSpMkLst>
        </pc:grpChg>
        <pc:grpChg chg="add mod">
          <ac:chgData name="Lucas Jellema" userId="7e183fbb-84e0-44b3-9b03-0792bc8d162b" providerId="ADAL" clId="{689CBB7B-F4DC-4554-939B-7369C855F602}" dt="2022-09-05T06:06:38.846" v="1952" actId="403"/>
          <ac:grpSpMkLst>
            <pc:docMk/>
            <pc:sldMk cId="4040075874" sldId="317"/>
            <ac:grpSpMk id="60" creationId="{F40293CD-F45D-0F3B-4918-45E590EEA266}"/>
          </ac:grpSpMkLst>
        </pc:grpChg>
        <pc:grpChg chg="add del mod">
          <ac:chgData name="Lucas Jellema" userId="7e183fbb-84e0-44b3-9b03-0792bc8d162b" providerId="ADAL" clId="{689CBB7B-F4DC-4554-939B-7369C855F602}" dt="2022-09-05T04:48:08.718" v="1667" actId="478"/>
          <ac:grpSpMkLst>
            <pc:docMk/>
            <pc:sldMk cId="4040075874" sldId="317"/>
            <ac:grpSpMk id="65" creationId="{7B21365A-0FBE-4290-FB7F-E33E3177F658}"/>
          </ac:grpSpMkLst>
        </pc:grpChg>
        <pc:grpChg chg="add del mod">
          <ac:chgData name="Lucas Jellema" userId="7e183fbb-84e0-44b3-9b03-0792bc8d162b" providerId="ADAL" clId="{689CBB7B-F4DC-4554-939B-7369C855F602}" dt="2022-09-05T04:48:08.718" v="1667" actId="478"/>
          <ac:grpSpMkLst>
            <pc:docMk/>
            <pc:sldMk cId="4040075874" sldId="317"/>
            <ac:grpSpMk id="68" creationId="{DBA059DA-8F85-7455-91F7-2699D079AB2F}"/>
          </ac:grpSpMkLst>
        </pc:grpChg>
        <pc:grpChg chg="add del mod">
          <ac:chgData name="Lucas Jellema" userId="7e183fbb-84e0-44b3-9b03-0792bc8d162b" providerId="ADAL" clId="{689CBB7B-F4DC-4554-939B-7369C855F602}" dt="2022-09-05T04:48:08.718" v="1667" actId="478"/>
          <ac:grpSpMkLst>
            <pc:docMk/>
            <pc:sldMk cId="4040075874" sldId="317"/>
            <ac:grpSpMk id="71" creationId="{9D5C4490-4DD7-1E02-A707-1BB15792BB67}"/>
          </ac:grpSpMkLst>
        </pc:grpChg>
        <pc:grpChg chg="add del mod">
          <ac:chgData name="Lucas Jellema" userId="7e183fbb-84e0-44b3-9b03-0792bc8d162b" providerId="ADAL" clId="{689CBB7B-F4DC-4554-939B-7369C855F602}" dt="2022-09-05T04:46:47.969" v="1641" actId="478"/>
          <ac:grpSpMkLst>
            <pc:docMk/>
            <pc:sldMk cId="4040075874" sldId="317"/>
            <ac:grpSpMk id="74" creationId="{CE776EA5-00F4-F3A2-E772-0EC66F5B43A9}"/>
          </ac:grpSpMkLst>
        </pc:grpChg>
        <pc:picChg chg="mod">
          <ac:chgData name="Lucas Jellema" userId="7e183fbb-84e0-44b3-9b03-0792bc8d162b" providerId="ADAL" clId="{689CBB7B-F4DC-4554-939B-7369C855F602}" dt="2022-09-05T04:47:23.535" v="1665" actId="1076"/>
          <ac:picMkLst>
            <pc:docMk/>
            <pc:sldMk cId="4040075874" sldId="317"/>
            <ac:picMk id="17" creationId="{DB8A8414-B522-02CE-DD1F-8FFF7ACEECD5}"/>
          </ac:picMkLst>
        </pc:picChg>
        <pc:picChg chg="add mod">
          <ac:chgData name="Lucas Jellema" userId="7e183fbb-84e0-44b3-9b03-0792bc8d162b" providerId="ADAL" clId="{689CBB7B-F4DC-4554-939B-7369C855F602}" dt="2022-09-05T06:06:38.846" v="1952" actId="403"/>
          <ac:picMkLst>
            <pc:docMk/>
            <pc:sldMk cId="4040075874" sldId="317"/>
            <ac:picMk id="104" creationId="{48A2DA74-CF75-2AF2-E70E-7A1B09D6066D}"/>
          </ac:picMkLst>
        </pc:picChg>
        <pc:picChg chg="del mod topLvl">
          <ac:chgData name="Lucas Jellema" userId="7e183fbb-84e0-44b3-9b03-0792bc8d162b" providerId="ADAL" clId="{689CBB7B-F4DC-4554-939B-7369C855F602}" dt="2022-09-05T06:06:29.602" v="1948" actId="478"/>
          <ac:picMkLst>
            <pc:docMk/>
            <pc:sldMk cId="4040075874" sldId="317"/>
            <ac:picMk id="14338" creationId="{FC22E562-EA6A-F8B4-67C0-F1DF1C286A65}"/>
          </ac:picMkLst>
        </pc:picChg>
      </pc:sldChg>
      <pc:sldChg chg="addSp delSp modSp add mod delAnim modAnim">
        <pc:chgData name="Lucas Jellema" userId="7e183fbb-84e0-44b3-9b03-0792bc8d162b" providerId="ADAL" clId="{689CBB7B-F4DC-4554-939B-7369C855F602}" dt="2022-09-05T06:23:58.111" v="2322" actId="465"/>
        <pc:sldMkLst>
          <pc:docMk/>
          <pc:sldMk cId="4006732642" sldId="318"/>
        </pc:sldMkLst>
        <pc:spChg chg="add mod">
          <ac:chgData name="Lucas Jellema" userId="7e183fbb-84e0-44b3-9b03-0792bc8d162b" providerId="ADAL" clId="{689CBB7B-F4DC-4554-939B-7369C855F602}" dt="2022-09-05T06:18:19.961" v="2025" actId="1035"/>
          <ac:spMkLst>
            <pc:docMk/>
            <pc:sldMk cId="4006732642" sldId="318"/>
            <ac:spMk id="29" creationId="{EF6A3FCF-30D7-697C-DABB-AAD94E01E607}"/>
          </ac:spMkLst>
        </pc:spChg>
        <pc:spChg chg="add mod">
          <ac:chgData name="Lucas Jellema" userId="7e183fbb-84e0-44b3-9b03-0792bc8d162b" providerId="ADAL" clId="{689CBB7B-F4DC-4554-939B-7369C855F602}" dt="2022-09-05T06:19:30.092" v="2049" actId="1038"/>
          <ac:spMkLst>
            <pc:docMk/>
            <pc:sldMk cId="4006732642" sldId="318"/>
            <ac:spMk id="32" creationId="{51D92E70-20BA-E833-46FF-B0BDEFD8CA4D}"/>
          </ac:spMkLst>
        </pc:spChg>
        <pc:spChg chg="add del mod">
          <ac:chgData name="Lucas Jellema" userId="7e183fbb-84e0-44b3-9b03-0792bc8d162b" providerId="ADAL" clId="{689CBB7B-F4DC-4554-939B-7369C855F602}" dt="2022-09-05T06:18:59.555" v="2028" actId="478"/>
          <ac:spMkLst>
            <pc:docMk/>
            <pc:sldMk cId="4006732642" sldId="318"/>
            <ac:spMk id="33" creationId="{E8759D36-F286-3146-54A4-7EFA8B495C46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47" creationId="{6CAF53A6-6589-DA50-3EC3-EB1727E4AFEE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48" creationId="{E8D3A504-481D-70CB-921C-DA96B4B64425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49" creationId="{27B29A6E-DBDD-9D7E-A3CA-BC4FEAA371C6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50" creationId="{F77ACAE3-9FCE-AD45-8431-C4F8D658327A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51" creationId="{D1388D12-904D-393B-30AA-9951851D62BF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52" creationId="{48F3BD0C-0D35-D655-B9DB-B0C37043B7BF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53" creationId="{1CD830E8-1084-E894-3BFE-F1DF0070CFF7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54" creationId="{9FE4A856-5722-E76B-F011-A59AB2441B80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55" creationId="{0BA56BED-249E-4B64-A4E6-C25D465D1B50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56" creationId="{C2CD48F0-3C6F-8F17-B0AC-E5C57397640B}"/>
          </ac:spMkLst>
        </pc:spChg>
        <pc:spChg chg="del">
          <ac:chgData name="Lucas Jellema" userId="7e183fbb-84e0-44b3-9b03-0792bc8d162b" providerId="ADAL" clId="{689CBB7B-F4DC-4554-939B-7369C855F602}" dt="2022-09-05T06:18:06.916" v="1999" actId="478"/>
          <ac:spMkLst>
            <pc:docMk/>
            <pc:sldMk cId="4006732642" sldId="318"/>
            <ac:spMk id="57" creationId="{ADEF228E-896A-6CA1-4B22-AF50FFB51832}"/>
          </ac:spMkLst>
        </pc:spChg>
        <pc:spChg chg="add mod">
          <ac:chgData name="Lucas Jellema" userId="7e183fbb-84e0-44b3-9b03-0792bc8d162b" providerId="ADAL" clId="{689CBB7B-F4DC-4554-939B-7369C855F602}" dt="2022-09-05T06:18:55.896" v="2027" actId="108"/>
          <ac:spMkLst>
            <pc:docMk/>
            <pc:sldMk cId="4006732642" sldId="318"/>
            <ac:spMk id="60" creationId="{A783BF53-8F51-2793-6F1E-8FD040087CC6}"/>
          </ac:spMkLst>
        </pc:spChg>
        <pc:spChg chg="mod">
          <ac:chgData name="Lucas Jellema" userId="7e183fbb-84e0-44b3-9b03-0792bc8d162b" providerId="ADAL" clId="{689CBB7B-F4DC-4554-939B-7369C855F602}" dt="2022-09-05T06:19:59.585" v="2053" actId="207"/>
          <ac:spMkLst>
            <pc:docMk/>
            <pc:sldMk cId="4006732642" sldId="318"/>
            <ac:spMk id="62" creationId="{411B1507-42D0-DCBF-F451-ABDB3377D876}"/>
          </ac:spMkLst>
        </pc:spChg>
        <pc:spChg chg="mod">
          <ac:chgData name="Lucas Jellema" userId="7e183fbb-84e0-44b3-9b03-0792bc8d162b" providerId="ADAL" clId="{689CBB7B-F4DC-4554-939B-7369C855F602}" dt="2022-09-05T06:23:58.111" v="2322" actId="465"/>
          <ac:spMkLst>
            <pc:docMk/>
            <pc:sldMk cId="4006732642" sldId="318"/>
            <ac:spMk id="78" creationId="{FF8342CD-508B-F3F8-C115-D0B08B6AB127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83" creationId="{4B245CB9-A494-0935-232E-C975865FB13E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84" creationId="{DFE59FD6-6684-3E99-EE20-43AA67FFAE4D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85" creationId="{EC6B40E4-9F34-F994-C29B-AB76EB0734D2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86" creationId="{4D345FEE-D0ED-0AE3-90AA-D5CE646D9484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87" creationId="{E237DED8-0B3B-DA46-C6C9-A0BC1FC7C492}"/>
          </ac:spMkLst>
        </pc:spChg>
        <pc:spChg chg="mod">
          <ac:chgData name="Lucas Jellema" userId="7e183fbb-84e0-44b3-9b03-0792bc8d162b" providerId="ADAL" clId="{689CBB7B-F4DC-4554-939B-7369C855F602}" dt="2022-09-05T06:23:58.111" v="2322" actId="465"/>
          <ac:spMkLst>
            <pc:docMk/>
            <pc:sldMk cId="4006732642" sldId="318"/>
            <ac:spMk id="88" creationId="{C38F85A1-06C6-D752-1CD5-A2BB54FA9A71}"/>
          </ac:spMkLst>
        </pc:spChg>
        <pc:spChg chg="mod">
          <ac:chgData name="Lucas Jellema" userId="7e183fbb-84e0-44b3-9b03-0792bc8d162b" providerId="ADAL" clId="{689CBB7B-F4DC-4554-939B-7369C855F602}" dt="2022-09-05T06:23:58.111" v="2322" actId="465"/>
          <ac:spMkLst>
            <pc:docMk/>
            <pc:sldMk cId="4006732642" sldId="318"/>
            <ac:spMk id="89" creationId="{7A45C00F-DE34-3BAC-6ADD-DFBAE34A5161}"/>
          </ac:spMkLst>
        </pc:spChg>
        <pc:spChg chg="mod">
          <ac:chgData name="Lucas Jellema" userId="7e183fbb-84e0-44b3-9b03-0792bc8d162b" providerId="ADAL" clId="{689CBB7B-F4DC-4554-939B-7369C855F602}" dt="2022-09-05T06:23:50.863" v="2321" actId="1036"/>
          <ac:spMkLst>
            <pc:docMk/>
            <pc:sldMk cId="4006732642" sldId="318"/>
            <ac:spMk id="90" creationId="{36F81169-9426-C542-AAA5-E53D03EC9010}"/>
          </ac:spMkLst>
        </pc:spChg>
        <pc:spChg chg="del">
          <ac:chgData name="Lucas Jellema" userId="7e183fbb-84e0-44b3-9b03-0792bc8d162b" providerId="ADAL" clId="{689CBB7B-F4DC-4554-939B-7369C855F602}" dt="2022-09-05T06:19:46.205" v="2052" actId="478"/>
          <ac:spMkLst>
            <pc:docMk/>
            <pc:sldMk cId="4006732642" sldId="318"/>
            <ac:spMk id="91" creationId="{A74A8B91-7F8E-81F4-DC9E-2231CFFB82F4}"/>
          </ac:spMkLst>
        </pc:spChg>
        <pc:spChg chg="del">
          <ac:chgData name="Lucas Jellema" userId="7e183fbb-84e0-44b3-9b03-0792bc8d162b" providerId="ADAL" clId="{689CBB7B-F4DC-4554-939B-7369C855F602}" dt="2022-09-05T06:17:17.910" v="1971" actId="478"/>
          <ac:spMkLst>
            <pc:docMk/>
            <pc:sldMk cId="4006732642" sldId="318"/>
            <ac:spMk id="92" creationId="{90DA78CA-2DC8-DFDF-3E9C-D29FDAAEE521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93" creationId="{A6075331-70E2-C9D4-B72F-0BE21C9FE47E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94" creationId="{F661ABE5-4B93-2881-F977-70ECAAD8F64C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95" creationId="{13C6BA2E-E72B-5341-6D64-D8BA00DA0134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96" creationId="{694A15A3-F60F-5647-E272-A7B6044EC57A}"/>
          </ac:spMkLst>
        </pc:spChg>
        <pc:spChg chg="mod">
          <ac:chgData name="Lucas Jellema" userId="7e183fbb-84e0-44b3-9b03-0792bc8d162b" providerId="ADAL" clId="{689CBB7B-F4DC-4554-939B-7369C855F602}" dt="2022-09-05T06:16:10.790" v="1965" actId="1036"/>
          <ac:spMkLst>
            <pc:docMk/>
            <pc:sldMk cId="4006732642" sldId="318"/>
            <ac:spMk id="97" creationId="{EA5ED6D9-7593-7E84-4653-F3249D887311}"/>
          </ac:spMkLst>
        </pc:spChg>
        <pc:spChg chg="mod">
          <ac:chgData name="Lucas Jellema" userId="7e183fbb-84e0-44b3-9b03-0792bc8d162b" providerId="ADAL" clId="{689CBB7B-F4DC-4554-939B-7369C855F602}" dt="2022-09-05T06:18:07.624" v="2000"/>
          <ac:spMkLst>
            <pc:docMk/>
            <pc:sldMk cId="4006732642" sldId="318"/>
            <ac:spMk id="99" creationId="{65421987-BB14-1184-D063-4B13580CA88E}"/>
          </ac:spMkLst>
        </pc:spChg>
        <pc:spChg chg="mod">
          <ac:chgData name="Lucas Jellema" userId="7e183fbb-84e0-44b3-9b03-0792bc8d162b" providerId="ADAL" clId="{689CBB7B-F4DC-4554-939B-7369C855F602}" dt="2022-09-05T06:18:07.624" v="2000"/>
          <ac:spMkLst>
            <pc:docMk/>
            <pc:sldMk cId="4006732642" sldId="318"/>
            <ac:spMk id="100" creationId="{3FA00BAF-CE59-029A-691E-52B511CA8E68}"/>
          </ac:spMkLst>
        </pc:spChg>
        <pc:spChg chg="mod">
          <ac:chgData name="Lucas Jellema" userId="7e183fbb-84e0-44b3-9b03-0792bc8d162b" providerId="ADAL" clId="{689CBB7B-F4DC-4554-939B-7369C855F602}" dt="2022-09-05T06:18:07.624" v="2000"/>
          <ac:spMkLst>
            <pc:docMk/>
            <pc:sldMk cId="4006732642" sldId="318"/>
            <ac:spMk id="102" creationId="{F69217DC-95A7-8A30-2B1B-CE248B0D5E8C}"/>
          </ac:spMkLst>
        </pc:spChg>
        <pc:spChg chg="mod">
          <ac:chgData name="Lucas Jellema" userId="7e183fbb-84e0-44b3-9b03-0792bc8d162b" providerId="ADAL" clId="{689CBB7B-F4DC-4554-939B-7369C855F602}" dt="2022-09-05T06:18:07.624" v="2000"/>
          <ac:spMkLst>
            <pc:docMk/>
            <pc:sldMk cId="4006732642" sldId="318"/>
            <ac:spMk id="103" creationId="{84F9F8E4-43E5-FFF3-4813-00DDCF0D0403}"/>
          </ac:spMkLst>
        </pc:spChg>
        <pc:spChg chg="mod">
          <ac:chgData name="Lucas Jellema" userId="7e183fbb-84e0-44b3-9b03-0792bc8d162b" providerId="ADAL" clId="{689CBB7B-F4DC-4554-939B-7369C855F602}" dt="2022-09-05T06:18:07.624" v="2000"/>
          <ac:spMkLst>
            <pc:docMk/>
            <pc:sldMk cId="4006732642" sldId="318"/>
            <ac:spMk id="105" creationId="{545143F0-F582-115B-E716-EFF763A59310}"/>
          </ac:spMkLst>
        </pc:spChg>
        <pc:spChg chg="mod">
          <ac:chgData name="Lucas Jellema" userId="7e183fbb-84e0-44b3-9b03-0792bc8d162b" providerId="ADAL" clId="{689CBB7B-F4DC-4554-939B-7369C855F602}" dt="2022-09-05T06:18:07.624" v="2000"/>
          <ac:spMkLst>
            <pc:docMk/>
            <pc:sldMk cId="4006732642" sldId="318"/>
            <ac:spMk id="106" creationId="{240FB4B4-1798-FFA7-240C-7551D90F0B0F}"/>
          </ac:spMkLst>
        </pc:spChg>
        <pc:spChg chg="add mod">
          <ac:chgData name="Lucas Jellema" userId="7e183fbb-84e0-44b3-9b03-0792bc8d162b" providerId="ADAL" clId="{689CBB7B-F4DC-4554-939B-7369C855F602}" dt="2022-09-05T06:18:12.379" v="2020" actId="1036"/>
          <ac:spMkLst>
            <pc:docMk/>
            <pc:sldMk cId="4006732642" sldId="318"/>
            <ac:spMk id="107" creationId="{16C28FF4-EA2F-3A0E-2260-0685C0502B14}"/>
          </ac:spMkLst>
        </pc:spChg>
        <pc:spChg chg="add mod">
          <ac:chgData name="Lucas Jellema" userId="7e183fbb-84e0-44b3-9b03-0792bc8d162b" providerId="ADAL" clId="{689CBB7B-F4DC-4554-939B-7369C855F602}" dt="2022-09-05T06:18:12.379" v="2020" actId="1036"/>
          <ac:spMkLst>
            <pc:docMk/>
            <pc:sldMk cId="4006732642" sldId="318"/>
            <ac:spMk id="108" creationId="{09411DEF-9D23-E4CF-B17D-6AC9590DC13D}"/>
          </ac:spMkLst>
        </pc:spChg>
        <pc:spChg chg="add mod">
          <ac:chgData name="Lucas Jellema" userId="7e183fbb-84e0-44b3-9b03-0792bc8d162b" providerId="ADAL" clId="{689CBB7B-F4DC-4554-939B-7369C855F602}" dt="2022-09-05T06:18:12.379" v="2020" actId="1036"/>
          <ac:spMkLst>
            <pc:docMk/>
            <pc:sldMk cId="4006732642" sldId="318"/>
            <ac:spMk id="109" creationId="{488D7ED9-09B5-8EF2-3A61-7C4125C7B197}"/>
          </ac:spMkLst>
        </pc:spChg>
        <pc:spChg chg="add mod">
          <ac:chgData name="Lucas Jellema" userId="7e183fbb-84e0-44b3-9b03-0792bc8d162b" providerId="ADAL" clId="{689CBB7B-F4DC-4554-939B-7369C855F602}" dt="2022-09-05T06:18:12.379" v="2020" actId="1036"/>
          <ac:spMkLst>
            <pc:docMk/>
            <pc:sldMk cId="4006732642" sldId="318"/>
            <ac:spMk id="110" creationId="{056973CA-4AA2-0937-5FC2-D5B5287B5004}"/>
          </ac:spMkLst>
        </pc:spChg>
        <pc:spChg chg="add mod">
          <ac:chgData name="Lucas Jellema" userId="7e183fbb-84e0-44b3-9b03-0792bc8d162b" providerId="ADAL" clId="{689CBB7B-F4DC-4554-939B-7369C855F602}" dt="2022-09-05T06:18:12.379" v="2020" actId="1036"/>
          <ac:spMkLst>
            <pc:docMk/>
            <pc:sldMk cId="4006732642" sldId="318"/>
            <ac:spMk id="111" creationId="{6BAD3CE1-4EA7-A268-DF74-36BC4298AD13}"/>
          </ac:spMkLst>
        </pc:spChg>
        <pc:spChg chg="add mod">
          <ac:chgData name="Lucas Jellema" userId="7e183fbb-84e0-44b3-9b03-0792bc8d162b" providerId="ADAL" clId="{689CBB7B-F4DC-4554-939B-7369C855F602}" dt="2022-09-05T06:18:12.379" v="2020" actId="1036"/>
          <ac:spMkLst>
            <pc:docMk/>
            <pc:sldMk cId="4006732642" sldId="318"/>
            <ac:spMk id="112" creationId="{43EFC388-B534-FD6E-74F9-1539BF706402}"/>
          </ac:spMkLst>
        </pc:spChg>
        <pc:spChg chg="add mod">
          <ac:chgData name="Lucas Jellema" userId="7e183fbb-84e0-44b3-9b03-0792bc8d162b" providerId="ADAL" clId="{689CBB7B-F4DC-4554-939B-7369C855F602}" dt="2022-09-05T06:18:12.379" v="2020" actId="1036"/>
          <ac:spMkLst>
            <pc:docMk/>
            <pc:sldMk cId="4006732642" sldId="318"/>
            <ac:spMk id="113" creationId="{83B868EA-C157-5F89-4718-E635BF5DB5F2}"/>
          </ac:spMkLst>
        </pc:spChg>
        <pc:spChg chg="add mod">
          <ac:chgData name="Lucas Jellema" userId="7e183fbb-84e0-44b3-9b03-0792bc8d162b" providerId="ADAL" clId="{689CBB7B-F4DC-4554-939B-7369C855F602}" dt="2022-09-05T06:18:12.379" v="2020" actId="1036"/>
          <ac:spMkLst>
            <pc:docMk/>
            <pc:sldMk cId="4006732642" sldId="318"/>
            <ac:spMk id="114" creationId="{B3FFC517-EE5F-8B9A-542E-D243B10E679A}"/>
          </ac:spMkLst>
        </pc:spChg>
        <pc:spChg chg="add mod">
          <ac:chgData name="Lucas Jellema" userId="7e183fbb-84e0-44b3-9b03-0792bc8d162b" providerId="ADAL" clId="{689CBB7B-F4DC-4554-939B-7369C855F602}" dt="2022-09-05T06:18:12.379" v="2020" actId="1036"/>
          <ac:spMkLst>
            <pc:docMk/>
            <pc:sldMk cId="4006732642" sldId="318"/>
            <ac:spMk id="115" creationId="{38358BA4-DB79-207F-C418-EC74430ECE3A}"/>
          </ac:spMkLst>
        </pc:spChg>
        <pc:spChg chg="add mod">
          <ac:chgData name="Lucas Jellema" userId="7e183fbb-84e0-44b3-9b03-0792bc8d162b" providerId="ADAL" clId="{689CBB7B-F4DC-4554-939B-7369C855F602}" dt="2022-09-05T06:19:40.695" v="2051" actId="1076"/>
          <ac:spMkLst>
            <pc:docMk/>
            <pc:sldMk cId="4006732642" sldId="318"/>
            <ac:spMk id="116" creationId="{5C5A7C22-B844-EFD1-7A8C-7BE3BB08C14D}"/>
          </ac:spMkLst>
        </pc:spChg>
        <pc:grpChg chg="del">
          <ac:chgData name="Lucas Jellema" userId="7e183fbb-84e0-44b3-9b03-0792bc8d162b" providerId="ADAL" clId="{689CBB7B-F4DC-4554-939B-7369C855F602}" dt="2022-09-05T06:18:06.916" v="1999" actId="478"/>
          <ac:grpSpMkLst>
            <pc:docMk/>
            <pc:sldMk cId="4006732642" sldId="318"/>
            <ac:grpSpMk id="35" creationId="{A0B24B0B-533A-206A-1570-C51644AE6B1B}"/>
          </ac:grpSpMkLst>
        </pc:grpChg>
        <pc:grpChg chg="del">
          <ac:chgData name="Lucas Jellema" userId="7e183fbb-84e0-44b3-9b03-0792bc8d162b" providerId="ADAL" clId="{689CBB7B-F4DC-4554-939B-7369C855F602}" dt="2022-09-05T06:18:06.916" v="1999" actId="478"/>
          <ac:grpSpMkLst>
            <pc:docMk/>
            <pc:sldMk cId="4006732642" sldId="318"/>
            <ac:grpSpMk id="38" creationId="{082986AE-E854-09D0-47DC-4AF63BF3EE39}"/>
          </ac:grpSpMkLst>
        </pc:grpChg>
        <pc:grpChg chg="del">
          <ac:chgData name="Lucas Jellema" userId="7e183fbb-84e0-44b3-9b03-0792bc8d162b" providerId="ADAL" clId="{689CBB7B-F4DC-4554-939B-7369C855F602}" dt="2022-09-05T06:18:06.916" v="1999" actId="478"/>
          <ac:grpSpMkLst>
            <pc:docMk/>
            <pc:sldMk cId="4006732642" sldId="318"/>
            <ac:grpSpMk id="41" creationId="{AAFEE1D4-C4D6-8363-A04F-F2E8C85C8979}"/>
          </ac:grpSpMkLst>
        </pc:grpChg>
        <pc:grpChg chg="del">
          <ac:chgData name="Lucas Jellema" userId="7e183fbb-84e0-44b3-9b03-0792bc8d162b" providerId="ADAL" clId="{689CBB7B-F4DC-4554-939B-7369C855F602}" dt="2022-09-05T06:18:06.916" v="1999" actId="478"/>
          <ac:grpSpMkLst>
            <pc:docMk/>
            <pc:sldMk cId="4006732642" sldId="318"/>
            <ac:grpSpMk id="44" creationId="{1E6BE5B6-AE29-1698-134E-DC469B8BEE5D}"/>
          </ac:grpSpMkLst>
        </pc:grpChg>
        <pc:grpChg chg="del">
          <ac:chgData name="Lucas Jellema" userId="7e183fbb-84e0-44b3-9b03-0792bc8d162b" providerId="ADAL" clId="{689CBB7B-F4DC-4554-939B-7369C855F602}" dt="2022-09-05T06:15:16.548" v="1953" actId="478"/>
          <ac:grpSpMkLst>
            <pc:docMk/>
            <pc:sldMk cId="4006732642" sldId="318"/>
            <ac:grpSpMk id="58" creationId="{A80F1336-2C1A-995D-9173-E885EC5B5C54}"/>
          </ac:grpSpMkLst>
        </pc:grpChg>
        <pc:grpChg chg="mod">
          <ac:chgData name="Lucas Jellema" userId="7e183fbb-84e0-44b3-9b03-0792bc8d162b" providerId="ADAL" clId="{689CBB7B-F4DC-4554-939B-7369C855F602}" dt="2022-09-05T06:23:48.236" v="2304" actId="1036"/>
          <ac:grpSpMkLst>
            <pc:docMk/>
            <pc:sldMk cId="4006732642" sldId="318"/>
            <ac:grpSpMk id="68" creationId="{DBA059DA-8F85-7455-91F7-2699D079AB2F}"/>
          </ac:grpSpMkLst>
        </pc:grpChg>
        <pc:grpChg chg="del">
          <ac:chgData name="Lucas Jellema" userId="7e183fbb-84e0-44b3-9b03-0792bc8d162b" providerId="ADAL" clId="{689CBB7B-F4DC-4554-939B-7369C855F602}" dt="2022-09-05T06:18:16.465" v="2021" actId="478"/>
          <ac:grpSpMkLst>
            <pc:docMk/>
            <pc:sldMk cId="4006732642" sldId="318"/>
            <ac:grpSpMk id="71" creationId="{9D5C4490-4DD7-1E02-A707-1BB15792BB67}"/>
          </ac:grpSpMkLst>
        </pc:grpChg>
        <pc:grpChg chg="add mod">
          <ac:chgData name="Lucas Jellema" userId="7e183fbb-84e0-44b3-9b03-0792bc8d162b" providerId="ADAL" clId="{689CBB7B-F4DC-4554-939B-7369C855F602}" dt="2022-09-05T06:16:10.790" v="1965" actId="1036"/>
          <ac:grpSpMkLst>
            <pc:docMk/>
            <pc:sldMk cId="4006732642" sldId="318"/>
            <ac:grpSpMk id="81" creationId="{F54B7DE3-3B32-BA01-46F5-070D229CC09B}"/>
          </ac:grpSpMkLst>
        </pc:grpChg>
        <pc:grpChg chg="add mod">
          <ac:chgData name="Lucas Jellema" userId="7e183fbb-84e0-44b3-9b03-0792bc8d162b" providerId="ADAL" clId="{689CBB7B-F4DC-4554-939B-7369C855F602}" dt="2022-09-05T06:18:12.379" v="2020" actId="1036"/>
          <ac:grpSpMkLst>
            <pc:docMk/>
            <pc:sldMk cId="4006732642" sldId="318"/>
            <ac:grpSpMk id="98" creationId="{B15E329C-5C44-A2D3-6C21-4084F5B91FE3}"/>
          </ac:grpSpMkLst>
        </pc:grpChg>
        <pc:grpChg chg="add mod">
          <ac:chgData name="Lucas Jellema" userId="7e183fbb-84e0-44b3-9b03-0792bc8d162b" providerId="ADAL" clId="{689CBB7B-F4DC-4554-939B-7369C855F602}" dt="2022-09-05T06:23:45.608" v="2296" actId="1036"/>
          <ac:grpSpMkLst>
            <pc:docMk/>
            <pc:sldMk cId="4006732642" sldId="318"/>
            <ac:grpSpMk id="101" creationId="{710CD878-E45F-447D-0B0A-180B7AFD485C}"/>
          </ac:grpSpMkLst>
        </pc:grpChg>
        <pc:grpChg chg="add mod">
          <ac:chgData name="Lucas Jellema" userId="7e183fbb-84e0-44b3-9b03-0792bc8d162b" providerId="ADAL" clId="{689CBB7B-F4DC-4554-939B-7369C855F602}" dt="2022-09-05T06:23:42.654" v="2285" actId="1036"/>
          <ac:grpSpMkLst>
            <pc:docMk/>
            <pc:sldMk cId="4006732642" sldId="318"/>
            <ac:grpSpMk id="104" creationId="{AB4BA83F-DC60-1B50-F404-2EC4ED2682CC}"/>
          </ac:grpSpMkLst>
        </pc:grpChg>
        <pc:picChg chg="mod">
          <ac:chgData name="Lucas Jellema" userId="7e183fbb-84e0-44b3-9b03-0792bc8d162b" providerId="ADAL" clId="{689CBB7B-F4DC-4554-939B-7369C855F602}" dt="2022-09-05T06:16:10.790" v="1965" actId="1036"/>
          <ac:picMkLst>
            <pc:docMk/>
            <pc:sldMk cId="4006732642" sldId="318"/>
            <ac:picMk id="82" creationId="{C3170BC4-B9FF-F19C-B918-A1BCBC2CF7F4}"/>
          </ac:picMkLst>
        </pc:picChg>
      </pc:sldChg>
      <pc:sldChg chg="addSp delSp modSp add mod delAnim modAnim">
        <pc:chgData name="Lucas Jellema" userId="7e183fbb-84e0-44b3-9b03-0792bc8d162b" providerId="ADAL" clId="{689CBB7B-F4DC-4554-939B-7369C855F602}" dt="2022-09-24T04:44:00.673" v="4296"/>
        <pc:sldMkLst>
          <pc:docMk/>
          <pc:sldMk cId="1719770919" sldId="319"/>
        </pc:sldMkLst>
        <pc:spChg chg="del">
          <ac:chgData name="Lucas Jellema" userId="7e183fbb-84e0-44b3-9b03-0792bc8d162b" providerId="ADAL" clId="{689CBB7B-F4DC-4554-939B-7369C855F602}" dt="2022-09-05T04:50:47.989" v="1685" actId="478"/>
          <ac:spMkLst>
            <pc:docMk/>
            <pc:sldMk cId="1719770919" sldId="319"/>
            <ac:spMk id="3" creationId="{8CD80462-1762-B10E-1101-2354FBE9B237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6" creationId="{B43767D4-9577-3DD7-570B-130E94CE0D59}"/>
          </ac:spMkLst>
        </pc:spChg>
        <pc:spChg chg="del">
          <ac:chgData name="Lucas Jellema" userId="7e183fbb-84e0-44b3-9b03-0792bc8d162b" providerId="ADAL" clId="{689CBB7B-F4DC-4554-939B-7369C855F602}" dt="2022-09-05T04:50:55.277" v="1687" actId="478"/>
          <ac:spMkLst>
            <pc:docMk/>
            <pc:sldMk cId="1719770919" sldId="319"/>
            <ac:spMk id="7" creationId="{F1418C27-6AD7-46F1-741F-34C23D5F0697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8" creationId="{2DBCC98A-6141-1A80-3FD9-ADA23492EC77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9" creationId="{15FC6A63-C1A2-F1A9-0EDB-A31107A359D4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10" creationId="{E8A773A7-1988-0D5C-1B40-5D5CEE1B52DE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11" creationId="{41A5F053-2D2E-A6BF-0D68-F9B2731CEB2B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12" creationId="{FE6903B6-63BB-7DFF-496D-8960A0DF6380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13" creationId="{91DAE98E-E7E6-4EDF-C5B1-D04DDA614FB9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14" creationId="{42DB41D1-BD23-2A88-B271-56AF4EE75A62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15" creationId="{2CBFBC5C-4F7D-EDBB-B214-576493A84B8C}"/>
          </ac:spMkLst>
        </pc:spChg>
        <pc:spChg chg="mod">
          <ac:chgData name="Lucas Jellema" userId="7e183fbb-84e0-44b3-9b03-0792bc8d162b" providerId="ADAL" clId="{689CBB7B-F4DC-4554-939B-7369C855F602}" dt="2022-09-05T04:51:52.078" v="1700" actId="1076"/>
          <ac:spMkLst>
            <pc:docMk/>
            <pc:sldMk cId="1719770919" sldId="319"/>
            <ac:spMk id="16" creationId="{171A126D-7B16-DF15-71C1-8D34987B06A6}"/>
          </ac:spMkLst>
        </pc:spChg>
        <pc:spChg chg="del">
          <ac:chgData name="Lucas Jellema" userId="7e183fbb-84e0-44b3-9b03-0792bc8d162b" providerId="ADAL" clId="{689CBB7B-F4DC-4554-939B-7369C855F602}" dt="2022-09-05T04:51:01.464" v="1689" actId="478"/>
          <ac:spMkLst>
            <pc:docMk/>
            <pc:sldMk cId="1719770919" sldId="319"/>
            <ac:spMk id="29" creationId="{EF6A3FCF-30D7-697C-DABB-AAD94E01E607}"/>
          </ac:spMkLst>
        </pc:spChg>
        <pc:spChg chg="del">
          <ac:chgData name="Lucas Jellema" userId="7e183fbb-84e0-44b3-9b03-0792bc8d162b" providerId="ADAL" clId="{689CBB7B-F4DC-4554-939B-7369C855F602}" dt="2022-09-05T04:50:55.277" v="1687" actId="478"/>
          <ac:spMkLst>
            <pc:docMk/>
            <pc:sldMk cId="1719770919" sldId="319"/>
            <ac:spMk id="30" creationId="{0A196014-EF18-19FD-181F-E1D8BCF2998E}"/>
          </ac:spMkLst>
        </pc:spChg>
        <pc:spChg chg="del">
          <ac:chgData name="Lucas Jellema" userId="7e183fbb-84e0-44b3-9b03-0792bc8d162b" providerId="ADAL" clId="{689CBB7B-F4DC-4554-939B-7369C855F602}" dt="2022-09-05T04:50:55.277" v="1687" actId="478"/>
          <ac:spMkLst>
            <pc:docMk/>
            <pc:sldMk cId="1719770919" sldId="319"/>
            <ac:spMk id="31" creationId="{980A543E-5B59-E2EC-B0DC-5C9D91AEE311}"/>
          </ac:spMkLst>
        </pc:spChg>
        <pc:spChg chg="del">
          <ac:chgData name="Lucas Jellema" userId="7e183fbb-84e0-44b3-9b03-0792bc8d162b" providerId="ADAL" clId="{689CBB7B-F4DC-4554-939B-7369C855F602}" dt="2022-09-05T04:50:58.032" v="1688" actId="478"/>
          <ac:spMkLst>
            <pc:docMk/>
            <pc:sldMk cId="1719770919" sldId="319"/>
            <ac:spMk id="32" creationId="{51D92E70-20BA-E833-46FF-B0BDEFD8CA4D}"/>
          </ac:spMkLst>
        </pc:spChg>
        <pc:spChg chg="del">
          <ac:chgData name="Lucas Jellema" userId="7e183fbb-84e0-44b3-9b03-0792bc8d162b" providerId="ADAL" clId="{689CBB7B-F4DC-4554-939B-7369C855F602}" dt="2022-09-05T04:51:03.808" v="1690" actId="478"/>
          <ac:spMkLst>
            <pc:docMk/>
            <pc:sldMk cId="1719770919" sldId="319"/>
            <ac:spMk id="33" creationId="{E8759D36-F286-3146-54A4-7EFA8B495C46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47" creationId="{6CAF53A6-6589-DA50-3EC3-EB1727E4AFEE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48" creationId="{E8D3A504-481D-70CB-921C-DA96B4B64425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49" creationId="{27B29A6E-DBDD-9D7E-A3CA-BC4FEAA371C6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50" creationId="{F77ACAE3-9FCE-AD45-8431-C4F8D658327A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51" creationId="{D1388D12-904D-393B-30AA-9951851D62BF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52" creationId="{48F3BD0C-0D35-D655-B9DB-B0C37043B7BF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53" creationId="{1CD830E8-1084-E894-3BFE-F1DF0070CFF7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54" creationId="{9FE4A856-5722-E76B-F011-A59AB2441B80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55" creationId="{0BA56BED-249E-4B64-A4E6-C25D465D1B50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56" creationId="{C2CD48F0-3C6F-8F17-B0AC-E5C57397640B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57" creationId="{ADEF228E-896A-6CA1-4B22-AF50FFB51832}"/>
          </ac:spMkLst>
        </pc:spChg>
        <pc:spChg chg="del">
          <ac:chgData name="Lucas Jellema" userId="7e183fbb-84e0-44b3-9b03-0792bc8d162b" providerId="ADAL" clId="{689CBB7B-F4DC-4554-939B-7369C855F602}" dt="2022-09-05T04:50:55.277" v="1687" actId="478"/>
          <ac:spMkLst>
            <pc:docMk/>
            <pc:sldMk cId="1719770919" sldId="319"/>
            <ac:spMk id="59" creationId="{CCAE890E-1552-8BF8-B234-AF8E7C2456CA}"/>
          </ac:spMkLst>
        </pc:spChg>
        <pc:spChg chg="del">
          <ac:chgData name="Lucas Jellema" userId="7e183fbb-84e0-44b3-9b03-0792bc8d162b" providerId="ADAL" clId="{689CBB7B-F4DC-4554-939B-7369C855F602}" dt="2022-09-05T04:50:55.277" v="1687" actId="478"/>
          <ac:spMkLst>
            <pc:docMk/>
            <pc:sldMk cId="1719770919" sldId="319"/>
            <ac:spMk id="61" creationId="{68FF6957-0ABA-7CDA-F143-BD582EF8DC39}"/>
          </ac:spMkLst>
        </pc:spChg>
        <pc:spChg chg="del">
          <ac:chgData name="Lucas Jellema" userId="7e183fbb-84e0-44b3-9b03-0792bc8d162b" providerId="ADAL" clId="{689CBB7B-F4DC-4554-939B-7369C855F602}" dt="2022-09-05T04:50:55.277" v="1687" actId="478"/>
          <ac:spMkLst>
            <pc:docMk/>
            <pc:sldMk cId="1719770919" sldId="319"/>
            <ac:spMk id="62" creationId="{411B1507-42D0-DCBF-F451-ABDB3377D876}"/>
          </ac:spMkLst>
        </pc:spChg>
        <pc:spChg chg="del">
          <ac:chgData name="Lucas Jellema" userId="7e183fbb-84e0-44b3-9b03-0792bc8d162b" providerId="ADAL" clId="{689CBB7B-F4DC-4554-939B-7369C855F602}" dt="2022-09-05T04:50:55.277" v="1687" actId="478"/>
          <ac:spMkLst>
            <pc:docMk/>
            <pc:sldMk cId="1719770919" sldId="319"/>
            <ac:spMk id="63" creationId="{A4BFDF5E-1AD0-32A8-04CD-742B29857AC2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64" creationId="{046A2E99-1237-F1B2-11CD-A5FE14A8EEC7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77" creationId="{EB2A20C2-B3CD-9B90-8938-B6DCC4A4620B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78" creationId="{FF8342CD-508B-F3F8-C115-D0B08B6AB127}"/>
          </ac:spMkLst>
        </pc:spChg>
        <pc:spChg chg="mod">
          <ac:chgData name="Lucas Jellema" userId="7e183fbb-84e0-44b3-9b03-0792bc8d162b" providerId="ADAL" clId="{689CBB7B-F4DC-4554-939B-7369C855F602}" dt="2022-09-05T04:51:33.616" v="1696"/>
          <ac:spMkLst>
            <pc:docMk/>
            <pc:sldMk cId="1719770919" sldId="319"/>
            <ac:spMk id="85" creationId="{BD7AAA97-5231-2AFA-5EEB-A06CDC3F6FEC}"/>
          </ac:spMkLst>
        </pc:spChg>
        <pc:spChg chg="mod">
          <ac:chgData name="Lucas Jellema" userId="7e183fbb-84e0-44b3-9b03-0792bc8d162b" providerId="ADAL" clId="{689CBB7B-F4DC-4554-939B-7369C855F602}" dt="2022-09-05T04:51:33.616" v="1696"/>
          <ac:spMkLst>
            <pc:docMk/>
            <pc:sldMk cId="1719770919" sldId="319"/>
            <ac:spMk id="86" creationId="{5392A088-6790-A7CE-C280-805C430EE00A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88" creationId="{C38F85A1-06C6-D752-1CD5-A2BB54FA9A71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89" creationId="{7A45C00F-DE34-3BAC-6ADD-DFBAE34A5161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90" creationId="{36F81169-9426-C542-AAA5-E53D03EC9010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91" creationId="{A74A8B91-7F8E-81F4-DC9E-2231CFFB82F4}"/>
          </ac:spMkLst>
        </pc:spChg>
        <pc:spChg chg="del mod">
          <ac:chgData name="Lucas Jellema" userId="7e183fbb-84e0-44b3-9b03-0792bc8d162b" providerId="ADAL" clId="{689CBB7B-F4DC-4554-939B-7369C855F602}" dt="2022-09-05T06:20:13.918" v="2054" actId="478"/>
          <ac:spMkLst>
            <pc:docMk/>
            <pc:sldMk cId="1719770919" sldId="319"/>
            <ac:spMk id="92" creationId="{90DA78CA-2DC8-DFDF-3E9C-D29FDAAEE521}"/>
          </ac:spMkLst>
        </pc:spChg>
        <pc:spChg chg="mod">
          <ac:chgData name="Lucas Jellema" userId="7e183fbb-84e0-44b3-9b03-0792bc8d162b" providerId="ADAL" clId="{689CBB7B-F4DC-4554-939B-7369C855F602}" dt="2022-09-05T04:51:33.616" v="1696"/>
          <ac:spMkLst>
            <pc:docMk/>
            <pc:sldMk cId="1719770919" sldId="319"/>
            <ac:spMk id="93" creationId="{F23416CD-6DE6-3868-6967-7CDBFD52013C}"/>
          </ac:spMkLst>
        </pc:spChg>
        <pc:spChg chg="mod">
          <ac:chgData name="Lucas Jellema" userId="7e183fbb-84e0-44b3-9b03-0792bc8d162b" providerId="ADAL" clId="{689CBB7B-F4DC-4554-939B-7369C855F602}" dt="2022-09-05T04:51:33.616" v="1696"/>
          <ac:spMkLst>
            <pc:docMk/>
            <pc:sldMk cId="1719770919" sldId="319"/>
            <ac:spMk id="94" creationId="{C4895CE3-7046-65C1-1D09-41492202FF56}"/>
          </ac:spMkLst>
        </pc:spChg>
        <pc:spChg chg="mod">
          <ac:chgData name="Lucas Jellema" userId="7e183fbb-84e0-44b3-9b03-0792bc8d162b" providerId="ADAL" clId="{689CBB7B-F4DC-4554-939B-7369C855F602}" dt="2022-09-05T04:51:33.616" v="1696"/>
          <ac:spMkLst>
            <pc:docMk/>
            <pc:sldMk cId="1719770919" sldId="319"/>
            <ac:spMk id="96" creationId="{71CCF427-DFE7-D983-AE31-2ACE7ADED4E9}"/>
          </ac:spMkLst>
        </pc:spChg>
        <pc:spChg chg="mod">
          <ac:chgData name="Lucas Jellema" userId="7e183fbb-84e0-44b3-9b03-0792bc8d162b" providerId="ADAL" clId="{689CBB7B-F4DC-4554-939B-7369C855F602}" dt="2022-09-05T04:51:33.616" v="1696"/>
          <ac:spMkLst>
            <pc:docMk/>
            <pc:sldMk cId="1719770919" sldId="319"/>
            <ac:spMk id="97" creationId="{13ACF66D-2E7A-65A9-AB4D-FD113E079CAA}"/>
          </ac:spMkLst>
        </pc:spChg>
        <pc:spChg chg="mod">
          <ac:chgData name="Lucas Jellema" userId="7e183fbb-84e0-44b3-9b03-0792bc8d162b" providerId="ADAL" clId="{689CBB7B-F4DC-4554-939B-7369C855F602}" dt="2022-09-05T04:51:33.616" v="1696"/>
          <ac:spMkLst>
            <pc:docMk/>
            <pc:sldMk cId="1719770919" sldId="319"/>
            <ac:spMk id="99" creationId="{77CD1FCA-B56E-ECB1-17C9-D195F09BAC14}"/>
          </ac:spMkLst>
        </pc:spChg>
        <pc:spChg chg="mod">
          <ac:chgData name="Lucas Jellema" userId="7e183fbb-84e0-44b3-9b03-0792bc8d162b" providerId="ADAL" clId="{689CBB7B-F4DC-4554-939B-7369C855F602}" dt="2022-09-05T04:51:33.616" v="1696"/>
          <ac:spMkLst>
            <pc:docMk/>
            <pc:sldMk cId="1719770919" sldId="319"/>
            <ac:spMk id="100" creationId="{DD2CEAE9-514A-3A1E-9B41-C4D2BFF8A295}"/>
          </ac:spMkLst>
        </pc:spChg>
        <pc:spChg chg="add mod">
          <ac:chgData name="Lucas Jellema" userId="7e183fbb-84e0-44b3-9b03-0792bc8d162b" providerId="ADAL" clId="{689CBB7B-F4DC-4554-939B-7369C855F602}" dt="2022-09-05T06:21:42.857" v="2169" actId="552"/>
          <ac:spMkLst>
            <pc:docMk/>
            <pc:sldMk cId="1719770919" sldId="319"/>
            <ac:spMk id="101" creationId="{873D2C39-809F-FA38-7772-0D27B4FCAA4E}"/>
          </ac:spMkLst>
        </pc:spChg>
        <pc:spChg chg="add mod">
          <ac:chgData name="Lucas Jellema" userId="7e183fbb-84e0-44b3-9b03-0792bc8d162b" providerId="ADAL" clId="{689CBB7B-F4DC-4554-939B-7369C855F602}" dt="2022-09-05T06:21:46.322" v="2170" actId="465"/>
          <ac:spMkLst>
            <pc:docMk/>
            <pc:sldMk cId="1719770919" sldId="319"/>
            <ac:spMk id="102" creationId="{69E07F5D-FF66-47DE-84E0-AC3B91F4A810}"/>
          </ac:spMkLst>
        </pc:spChg>
        <pc:spChg chg="add del mod">
          <ac:chgData name="Lucas Jellema" userId="7e183fbb-84e0-44b3-9b03-0792bc8d162b" providerId="ADAL" clId="{689CBB7B-F4DC-4554-939B-7369C855F602}" dt="2022-09-05T06:22:39.491" v="2249" actId="478"/>
          <ac:spMkLst>
            <pc:docMk/>
            <pc:sldMk cId="1719770919" sldId="319"/>
            <ac:spMk id="103" creationId="{7AAD2A36-641B-CC20-1CEA-2067DB63DC8A}"/>
          </ac:spMkLst>
        </pc:spChg>
        <pc:spChg chg="add del mod">
          <ac:chgData name="Lucas Jellema" userId="7e183fbb-84e0-44b3-9b03-0792bc8d162b" providerId="ADAL" clId="{689CBB7B-F4DC-4554-939B-7369C855F602}" dt="2022-09-05T06:22:39.491" v="2249" actId="478"/>
          <ac:spMkLst>
            <pc:docMk/>
            <pc:sldMk cId="1719770919" sldId="319"/>
            <ac:spMk id="104" creationId="{8F9763A6-8B0B-8588-BF53-4DAFB5A39552}"/>
          </ac:spMkLst>
        </pc:spChg>
        <pc:spChg chg="add del mod">
          <ac:chgData name="Lucas Jellema" userId="7e183fbb-84e0-44b3-9b03-0792bc8d162b" providerId="ADAL" clId="{689CBB7B-F4DC-4554-939B-7369C855F602}" dt="2022-09-05T06:22:39.491" v="2249" actId="478"/>
          <ac:spMkLst>
            <pc:docMk/>
            <pc:sldMk cId="1719770919" sldId="319"/>
            <ac:spMk id="105" creationId="{CB864E56-D971-09CF-5162-36BD1D009328}"/>
          </ac:spMkLst>
        </pc:spChg>
        <pc:spChg chg="add del mod">
          <ac:chgData name="Lucas Jellema" userId="7e183fbb-84e0-44b3-9b03-0792bc8d162b" providerId="ADAL" clId="{689CBB7B-F4DC-4554-939B-7369C855F602}" dt="2022-09-05T06:22:39.491" v="2249" actId="478"/>
          <ac:spMkLst>
            <pc:docMk/>
            <pc:sldMk cId="1719770919" sldId="319"/>
            <ac:spMk id="106" creationId="{272A933E-7BC3-E8C8-2FC1-67E5D49BCCF0}"/>
          </ac:spMkLst>
        </pc:spChg>
        <pc:spChg chg="add del mod">
          <ac:chgData name="Lucas Jellema" userId="7e183fbb-84e0-44b3-9b03-0792bc8d162b" providerId="ADAL" clId="{689CBB7B-F4DC-4554-939B-7369C855F602}" dt="2022-09-05T06:22:39.491" v="2249" actId="478"/>
          <ac:spMkLst>
            <pc:docMk/>
            <pc:sldMk cId="1719770919" sldId="319"/>
            <ac:spMk id="107" creationId="{60526992-64D2-8888-F38E-E757883D153E}"/>
          </ac:spMkLst>
        </pc:spChg>
        <pc:spChg chg="add del mod">
          <ac:chgData name="Lucas Jellema" userId="7e183fbb-84e0-44b3-9b03-0792bc8d162b" providerId="ADAL" clId="{689CBB7B-F4DC-4554-939B-7369C855F602}" dt="2022-09-05T06:22:39.491" v="2249" actId="478"/>
          <ac:spMkLst>
            <pc:docMk/>
            <pc:sldMk cId="1719770919" sldId="319"/>
            <ac:spMk id="108" creationId="{8129BD67-3381-D120-B91D-ABC429560AD0}"/>
          </ac:spMkLst>
        </pc:spChg>
        <pc:spChg chg="add del mod">
          <ac:chgData name="Lucas Jellema" userId="7e183fbb-84e0-44b3-9b03-0792bc8d162b" providerId="ADAL" clId="{689CBB7B-F4DC-4554-939B-7369C855F602}" dt="2022-09-05T06:22:39.491" v="2249" actId="478"/>
          <ac:spMkLst>
            <pc:docMk/>
            <pc:sldMk cId="1719770919" sldId="319"/>
            <ac:spMk id="109" creationId="{631E2748-9EB3-DFA7-A015-4A8A4B6505EB}"/>
          </ac:spMkLst>
        </pc:spChg>
        <pc:spChg chg="add del mod">
          <ac:chgData name="Lucas Jellema" userId="7e183fbb-84e0-44b3-9b03-0792bc8d162b" providerId="ADAL" clId="{689CBB7B-F4DC-4554-939B-7369C855F602}" dt="2022-09-05T06:22:39.491" v="2249" actId="478"/>
          <ac:spMkLst>
            <pc:docMk/>
            <pc:sldMk cId="1719770919" sldId="319"/>
            <ac:spMk id="110" creationId="{8C8A28F0-43D2-C02D-0398-B56A2E6C370E}"/>
          </ac:spMkLst>
        </pc:spChg>
        <pc:spChg chg="add del mod">
          <ac:chgData name="Lucas Jellema" userId="7e183fbb-84e0-44b3-9b03-0792bc8d162b" providerId="ADAL" clId="{689CBB7B-F4DC-4554-939B-7369C855F602}" dt="2022-09-05T06:22:39.491" v="2249" actId="478"/>
          <ac:spMkLst>
            <pc:docMk/>
            <pc:sldMk cId="1719770919" sldId="319"/>
            <ac:spMk id="111" creationId="{5A193C63-66EF-C272-8EE3-72DB5B125390}"/>
          </ac:spMkLst>
        </pc:spChg>
        <pc:spChg chg="mod">
          <ac:chgData name="Lucas Jellema" userId="7e183fbb-84e0-44b3-9b03-0792bc8d162b" providerId="ADAL" clId="{689CBB7B-F4DC-4554-939B-7369C855F602}" dt="2022-09-05T04:51:57.095" v="1701"/>
          <ac:spMkLst>
            <pc:docMk/>
            <pc:sldMk cId="1719770919" sldId="319"/>
            <ac:spMk id="113" creationId="{19CE35D3-73DA-024E-3014-1CAA0B68DA8F}"/>
          </ac:spMkLst>
        </pc:spChg>
        <pc:spChg chg="mod">
          <ac:chgData name="Lucas Jellema" userId="7e183fbb-84e0-44b3-9b03-0792bc8d162b" providerId="ADAL" clId="{689CBB7B-F4DC-4554-939B-7369C855F602}" dt="2022-09-05T04:51:57.095" v="1701"/>
          <ac:spMkLst>
            <pc:docMk/>
            <pc:sldMk cId="1719770919" sldId="319"/>
            <ac:spMk id="114" creationId="{487C1916-B978-CEF2-8BD2-05D34D30C035}"/>
          </ac:spMkLst>
        </pc:spChg>
        <pc:spChg chg="mod">
          <ac:chgData name="Lucas Jellema" userId="7e183fbb-84e0-44b3-9b03-0792bc8d162b" providerId="ADAL" clId="{689CBB7B-F4DC-4554-939B-7369C855F602}" dt="2022-09-05T04:51:57.095" v="1701"/>
          <ac:spMkLst>
            <pc:docMk/>
            <pc:sldMk cId="1719770919" sldId="319"/>
            <ac:spMk id="116" creationId="{89C154F4-C9C5-7A7B-4BCD-D48A06FA5DE5}"/>
          </ac:spMkLst>
        </pc:spChg>
        <pc:spChg chg="mod">
          <ac:chgData name="Lucas Jellema" userId="7e183fbb-84e0-44b3-9b03-0792bc8d162b" providerId="ADAL" clId="{689CBB7B-F4DC-4554-939B-7369C855F602}" dt="2022-09-05T04:51:57.095" v="1701"/>
          <ac:spMkLst>
            <pc:docMk/>
            <pc:sldMk cId="1719770919" sldId="319"/>
            <ac:spMk id="117" creationId="{99D73231-30F1-D1DE-699B-ACCC63E23F76}"/>
          </ac:spMkLst>
        </pc:spChg>
        <pc:spChg chg="mod">
          <ac:chgData name="Lucas Jellema" userId="7e183fbb-84e0-44b3-9b03-0792bc8d162b" providerId="ADAL" clId="{689CBB7B-F4DC-4554-939B-7369C855F602}" dt="2022-09-05T04:51:57.095" v="1701"/>
          <ac:spMkLst>
            <pc:docMk/>
            <pc:sldMk cId="1719770919" sldId="319"/>
            <ac:spMk id="119" creationId="{B0C605C7-76D0-3722-FAE1-F3D7C04DE9B3}"/>
          </ac:spMkLst>
        </pc:spChg>
        <pc:spChg chg="mod">
          <ac:chgData name="Lucas Jellema" userId="7e183fbb-84e0-44b3-9b03-0792bc8d162b" providerId="ADAL" clId="{689CBB7B-F4DC-4554-939B-7369C855F602}" dt="2022-09-05T04:51:57.095" v="1701"/>
          <ac:spMkLst>
            <pc:docMk/>
            <pc:sldMk cId="1719770919" sldId="319"/>
            <ac:spMk id="120" creationId="{4E639BEF-BB65-A6CE-0A1C-350CD216FAFD}"/>
          </ac:spMkLst>
        </pc:spChg>
        <pc:spChg chg="add mod">
          <ac:chgData name="Lucas Jellema" userId="7e183fbb-84e0-44b3-9b03-0792bc8d162b" providerId="ADAL" clId="{689CBB7B-F4DC-4554-939B-7369C855F602}" dt="2022-09-05T06:21:46.322" v="2170" actId="465"/>
          <ac:spMkLst>
            <pc:docMk/>
            <pc:sldMk cId="1719770919" sldId="319"/>
            <ac:spMk id="121" creationId="{9EF5897D-7F62-43C0-D59B-20B41CEAD760}"/>
          </ac:spMkLst>
        </pc:spChg>
        <pc:spChg chg="add mod">
          <ac:chgData name="Lucas Jellema" userId="7e183fbb-84e0-44b3-9b03-0792bc8d162b" providerId="ADAL" clId="{689CBB7B-F4DC-4554-939B-7369C855F602}" dt="2022-09-05T06:21:46.322" v="2170" actId="465"/>
          <ac:spMkLst>
            <pc:docMk/>
            <pc:sldMk cId="1719770919" sldId="319"/>
            <ac:spMk id="122" creationId="{EA3D6DA8-ED32-8D33-0B70-F132F83841E3}"/>
          </ac:spMkLst>
        </pc:spChg>
        <pc:spChg chg="add mod">
          <ac:chgData name="Lucas Jellema" userId="7e183fbb-84e0-44b3-9b03-0792bc8d162b" providerId="ADAL" clId="{689CBB7B-F4DC-4554-939B-7369C855F602}" dt="2022-09-05T06:21:46.322" v="2170" actId="465"/>
          <ac:spMkLst>
            <pc:docMk/>
            <pc:sldMk cId="1719770919" sldId="319"/>
            <ac:spMk id="123" creationId="{44469594-D127-384D-6B6C-B192DC7876CF}"/>
          </ac:spMkLst>
        </pc:spChg>
        <pc:spChg chg="add mod">
          <ac:chgData name="Lucas Jellema" userId="7e183fbb-84e0-44b3-9b03-0792bc8d162b" providerId="ADAL" clId="{689CBB7B-F4DC-4554-939B-7369C855F602}" dt="2022-09-05T06:21:46.322" v="2170" actId="465"/>
          <ac:spMkLst>
            <pc:docMk/>
            <pc:sldMk cId="1719770919" sldId="319"/>
            <ac:spMk id="124" creationId="{8BE8F773-E3F1-C5AE-0B72-26CB0EF439E4}"/>
          </ac:spMkLst>
        </pc:spChg>
        <pc:spChg chg="add del mod">
          <ac:chgData name="Lucas Jellema" userId="7e183fbb-84e0-44b3-9b03-0792bc8d162b" providerId="ADAL" clId="{689CBB7B-F4DC-4554-939B-7369C855F602}" dt="2022-09-05T06:22:49.859" v="2250" actId="478"/>
          <ac:spMkLst>
            <pc:docMk/>
            <pc:sldMk cId="1719770919" sldId="319"/>
            <ac:spMk id="125" creationId="{CF628D5E-B5B3-6E1F-91A5-569F48C55549}"/>
          </ac:spMkLst>
        </pc:spChg>
        <pc:spChg chg="add del mod">
          <ac:chgData name="Lucas Jellema" userId="7e183fbb-84e0-44b3-9b03-0792bc8d162b" providerId="ADAL" clId="{689CBB7B-F4DC-4554-939B-7369C855F602}" dt="2022-09-05T06:22:49.859" v="2250" actId="478"/>
          <ac:spMkLst>
            <pc:docMk/>
            <pc:sldMk cId="1719770919" sldId="319"/>
            <ac:spMk id="126" creationId="{911FDCD0-BA3A-6B6D-DA50-4CCF46BE29F7}"/>
          </ac:spMkLst>
        </pc:spChg>
        <pc:spChg chg="add del mod">
          <ac:chgData name="Lucas Jellema" userId="7e183fbb-84e0-44b3-9b03-0792bc8d162b" providerId="ADAL" clId="{689CBB7B-F4DC-4554-939B-7369C855F602}" dt="2022-09-05T06:22:49.859" v="2250" actId="478"/>
          <ac:spMkLst>
            <pc:docMk/>
            <pc:sldMk cId="1719770919" sldId="319"/>
            <ac:spMk id="127" creationId="{AAF4894B-6BC1-63C6-CDA2-592DB6A0EBCD}"/>
          </ac:spMkLst>
        </pc:spChg>
        <pc:spChg chg="add mod">
          <ac:chgData name="Lucas Jellema" userId="7e183fbb-84e0-44b3-9b03-0792bc8d162b" providerId="ADAL" clId="{689CBB7B-F4DC-4554-939B-7369C855F602}" dt="2022-09-05T06:20:23.211" v="2056" actId="1076"/>
          <ac:spMkLst>
            <pc:docMk/>
            <pc:sldMk cId="1719770919" sldId="319"/>
            <ac:spMk id="128" creationId="{F2026E4C-0D7F-F6DC-F779-25805336B7BE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30" creationId="{31F17564-C203-333E-A14D-DDA01C031D4C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31" creationId="{911CD64F-803E-A767-9310-4EB1B3FAD771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33" creationId="{C644A6BF-C246-F06B-D45D-B5EE0D8B5DF1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34" creationId="{013F37E0-62A4-4FA8-B643-008AD56F31B1}"/>
          </ac:spMkLst>
        </pc:spChg>
        <pc:spChg chg="add mod">
          <ac:chgData name="Lucas Jellema" userId="7e183fbb-84e0-44b3-9b03-0792bc8d162b" providerId="ADAL" clId="{689CBB7B-F4DC-4554-939B-7369C855F602}" dt="2022-09-05T06:21:53.958" v="2171" actId="552"/>
          <ac:spMkLst>
            <pc:docMk/>
            <pc:sldMk cId="1719770919" sldId="319"/>
            <ac:spMk id="135" creationId="{53525FE8-CBC6-FCDF-FDFB-674384EB9475}"/>
          </ac:spMkLst>
        </pc:spChg>
        <pc:spChg chg="add mod">
          <ac:chgData name="Lucas Jellema" userId="7e183fbb-84e0-44b3-9b03-0792bc8d162b" providerId="ADAL" clId="{689CBB7B-F4DC-4554-939B-7369C855F602}" dt="2022-09-05T06:22:20.716" v="2219" actId="465"/>
          <ac:spMkLst>
            <pc:docMk/>
            <pc:sldMk cId="1719770919" sldId="319"/>
            <ac:spMk id="136" creationId="{5CBB8A68-C74E-A07D-AFF0-FF0D276783DD}"/>
          </ac:spMkLst>
        </pc:spChg>
        <pc:spChg chg="add mod">
          <ac:chgData name="Lucas Jellema" userId="7e183fbb-84e0-44b3-9b03-0792bc8d162b" providerId="ADAL" clId="{689CBB7B-F4DC-4554-939B-7369C855F602}" dt="2022-09-05T06:22:20.716" v="2219" actId="465"/>
          <ac:spMkLst>
            <pc:docMk/>
            <pc:sldMk cId="1719770919" sldId="319"/>
            <ac:spMk id="137" creationId="{5D31F4BD-B596-36CD-F893-D4F742025D33}"/>
          </ac:spMkLst>
        </pc:spChg>
        <pc:spChg chg="add mod">
          <ac:chgData name="Lucas Jellema" userId="7e183fbb-84e0-44b3-9b03-0792bc8d162b" providerId="ADAL" clId="{689CBB7B-F4DC-4554-939B-7369C855F602}" dt="2022-09-05T06:22:20.716" v="2219" actId="465"/>
          <ac:spMkLst>
            <pc:docMk/>
            <pc:sldMk cId="1719770919" sldId="319"/>
            <ac:spMk id="138" creationId="{682EACC2-1B60-56B8-A4A4-EEA99050BCE1}"/>
          </ac:spMkLst>
        </pc:spChg>
        <pc:spChg chg="add mod">
          <ac:chgData name="Lucas Jellema" userId="7e183fbb-84e0-44b3-9b03-0792bc8d162b" providerId="ADAL" clId="{689CBB7B-F4DC-4554-939B-7369C855F602}" dt="2022-09-05T06:22:14.267" v="2218" actId="1035"/>
          <ac:spMkLst>
            <pc:docMk/>
            <pc:sldMk cId="1719770919" sldId="319"/>
            <ac:spMk id="139" creationId="{CA866341-2500-0473-2CCF-4779B47BDC68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41" creationId="{F02E9B43-FFED-304C-63A6-8FFE4E5F614E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42" creationId="{E1FC26F6-6697-BFF4-18AE-290B40BBB542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44" creationId="{587AA15F-E981-53DB-130F-E734F1D1678F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45" creationId="{FB73F5F4-0E9F-6D83-037E-439239042083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47" creationId="{770A293F-0987-4A88-1AE6-F53EE27472FC}"/>
          </ac:spMkLst>
        </pc:spChg>
        <pc:spChg chg="mod">
          <ac:chgData name="Lucas Jellema" userId="7e183fbb-84e0-44b3-9b03-0792bc8d162b" providerId="ADAL" clId="{689CBB7B-F4DC-4554-939B-7369C855F602}" dt="2022-09-05T06:20:14.432" v="2055"/>
          <ac:spMkLst>
            <pc:docMk/>
            <pc:sldMk cId="1719770919" sldId="319"/>
            <ac:spMk id="148" creationId="{4E2436F8-120C-F14A-FB6C-C10BA88E2DDB}"/>
          </ac:spMkLst>
        </pc:spChg>
        <pc:spChg chg="add mod">
          <ac:chgData name="Lucas Jellema" userId="7e183fbb-84e0-44b3-9b03-0792bc8d162b" providerId="ADAL" clId="{689CBB7B-F4DC-4554-939B-7369C855F602}" dt="2022-09-05T06:20:23.211" v="2056" actId="1076"/>
          <ac:spMkLst>
            <pc:docMk/>
            <pc:sldMk cId="1719770919" sldId="319"/>
            <ac:spMk id="149" creationId="{76D1EEF0-F717-1C8A-AB59-B48AD63C5771}"/>
          </ac:spMkLst>
        </pc:spChg>
        <pc:spChg chg="add mod">
          <ac:chgData name="Lucas Jellema" userId="7e183fbb-84e0-44b3-9b03-0792bc8d162b" providerId="ADAL" clId="{689CBB7B-F4DC-4554-939B-7369C855F602}" dt="2022-09-05T06:22:35.460" v="2248" actId="552"/>
          <ac:spMkLst>
            <pc:docMk/>
            <pc:sldMk cId="1719770919" sldId="319"/>
            <ac:spMk id="150" creationId="{B5E6F682-9268-40EC-81F2-4EBEA7228586}"/>
          </ac:spMkLst>
        </pc:spChg>
        <pc:spChg chg="add mod">
          <ac:chgData name="Lucas Jellema" userId="7e183fbb-84e0-44b3-9b03-0792bc8d162b" providerId="ADAL" clId="{689CBB7B-F4DC-4554-939B-7369C855F602}" dt="2022-09-05T06:22:35.460" v="2248" actId="552"/>
          <ac:spMkLst>
            <pc:docMk/>
            <pc:sldMk cId="1719770919" sldId="319"/>
            <ac:spMk id="151" creationId="{3E5B7C8D-FB15-A35D-F282-480BF3744969}"/>
          </ac:spMkLst>
        </pc:spChg>
        <pc:spChg chg="add mod">
          <ac:chgData name="Lucas Jellema" userId="7e183fbb-84e0-44b3-9b03-0792bc8d162b" providerId="ADAL" clId="{689CBB7B-F4DC-4554-939B-7369C855F602}" dt="2022-09-05T06:22:35.460" v="2248" actId="552"/>
          <ac:spMkLst>
            <pc:docMk/>
            <pc:sldMk cId="1719770919" sldId="319"/>
            <ac:spMk id="152" creationId="{2301EE40-C481-C6EB-97A8-7F9929B84A74}"/>
          </ac:spMkLst>
        </pc:spChg>
        <pc:spChg chg="add mod">
          <ac:chgData name="Lucas Jellema" userId="7e183fbb-84e0-44b3-9b03-0792bc8d162b" providerId="ADAL" clId="{689CBB7B-F4DC-4554-939B-7369C855F602}" dt="2022-09-05T06:22:35.460" v="2248" actId="552"/>
          <ac:spMkLst>
            <pc:docMk/>
            <pc:sldMk cId="1719770919" sldId="319"/>
            <ac:spMk id="153" creationId="{E43CB47F-E18A-339D-3183-EFA55AD96E1C}"/>
          </ac:spMkLst>
        </pc:spChg>
        <pc:spChg chg="add mod">
          <ac:chgData name="Lucas Jellema" userId="7e183fbb-84e0-44b3-9b03-0792bc8d162b" providerId="ADAL" clId="{689CBB7B-F4DC-4554-939B-7369C855F602}" dt="2022-09-05T06:22:35.460" v="2248" actId="552"/>
          <ac:spMkLst>
            <pc:docMk/>
            <pc:sldMk cId="1719770919" sldId="319"/>
            <ac:spMk id="154" creationId="{7C7A40FF-BF72-707D-B688-047D31EC9D54}"/>
          </ac:spMkLst>
        </pc:spChg>
        <pc:spChg chg="add mod">
          <ac:chgData name="Lucas Jellema" userId="7e183fbb-84e0-44b3-9b03-0792bc8d162b" providerId="ADAL" clId="{689CBB7B-F4DC-4554-939B-7369C855F602}" dt="2022-09-05T06:22:35.460" v="2248" actId="552"/>
          <ac:spMkLst>
            <pc:docMk/>
            <pc:sldMk cId="1719770919" sldId="319"/>
            <ac:spMk id="155" creationId="{20565FD4-0496-A774-0578-EEBC153EF123}"/>
          </ac:spMkLst>
        </pc:spChg>
        <pc:spChg chg="add mod">
          <ac:chgData name="Lucas Jellema" userId="7e183fbb-84e0-44b3-9b03-0792bc8d162b" providerId="ADAL" clId="{689CBB7B-F4DC-4554-939B-7369C855F602}" dt="2022-09-05T06:22:35.460" v="2248" actId="552"/>
          <ac:spMkLst>
            <pc:docMk/>
            <pc:sldMk cId="1719770919" sldId="319"/>
            <ac:spMk id="156" creationId="{0566376A-C775-5BEE-EE52-E1C783EB3480}"/>
          </ac:spMkLst>
        </pc:spChg>
        <pc:spChg chg="add mod">
          <ac:chgData name="Lucas Jellema" userId="7e183fbb-84e0-44b3-9b03-0792bc8d162b" providerId="ADAL" clId="{689CBB7B-F4DC-4554-939B-7369C855F602}" dt="2022-09-05T06:22:35.460" v="2248" actId="552"/>
          <ac:spMkLst>
            <pc:docMk/>
            <pc:sldMk cId="1719770919" sldId="319"/>
            <ac:spMk id="157" creationId="{88DF6A51-64D3-51BB-3A20-829D57659ABD}"/>
          </ac:spMkLst>
        </pc:spChg>
        <pc:spChg chg="add mod">
          <ac:chgData name="Lucas Jellema" userId="7e183fbb-84e0-44b3-9b03-0792bc8d162b" providerId="ADAL" clId="{689CBB7B-F4DC-4554-939B-7369C855F602}" dt="2022-09-05T06:20:23.211" v="2056" actId="1076"/>
          <ac:spMkLst>
            <pc:docMk/>
            <pc:sldMk cId="1719770919" sldId="319"/>
            <ac:spMk id="158" creationId="{8AF40F34-BF28-408D-B780-FB61366D53F7}"/>
          </ac:spMkLst>
        </pc:spChg>
        <pc:spChg chg="add mod">
          <ac:chgData name="Lucas Jellema" userId="7e183fbb-84e0-44b3-9b03-0792bc8d162b" providerId="ADAL" clId="{689CBB7B-F4DC-4554-939B-7369C855F602}" dt="2022-09-05T06:24:11.535" v="2324" actId="1076"/>
          <ac:spMkLst>
            <pc:docMk/>
            <pc:sldMk cId="1719770919" sldId="319"/>
            <ac:spMk id="159" creationId="{77E89B48-063D-D48F-B51F-BBFC91E2714D}"/>
          </ac:spMkLst>
        </pc:spChg>
        <pc:spChg chg="add mod">
          <ac:chgData name="Lucas Jellema" userId="7e183fbb-84e0-44b3-9b03-0792bc8d162b" providerId="ADAL" clId="{689CBB7B-F4DC-4554-939B-7369C855F602}" dt="2022-09-05T06:24:11.535" v="2324" actId="1076"/>
          <ac:spMkLst>
            <pc:docMk/>
            <pc:sldMk cId="1719770919" sldId="319"/>
            <ac:spMk id="160" creationId="{D88CF5AB-A494-6711-3442-BCD7D27F07CF}"/>
          </ac:spMkLst>
        </pc:spChg>
        <pc:spChg chg="add mod">
          <ac:chgData name="Lucas Jellema" userId="7e183fbb-84e0-44b3-9b03-0792bc8d162b" providerId="ADAL" clId="{689CBB7B-F4DC-4554-939B-7369C855F602}" dt="2022-09-05T06:24:11.535" v="2324" actId="1076"/>
          <ac:spMkLst>
            <pc:docMk/>
            <pc:sldMk cId="1719770919" sldId="319"/>
            <ac:spMk id="161" creationId="{3B25D349-7416-E8BB-2175-CD4BBB6CFF46}"/>
          </ac:spMkLst>
        </pc:spChg>
        <pc:spChg chg="add mod">
          <ac:chgData name="Lucas Jellema" userId="7e183fbb-84e0-44b3-9b03-0792bc8d162b" providerId="ADAL" clId="{689CBB7B-F4DC-4554-939B-7369C855F602}" dt="2022-09-05T06:24:11.535" v="2324" actId="1076"/>
          <ac:spMkLst>
            <pc:docMk/>
            <pc:sldMk cId="1719770919" sldId="319"/>
            <ac:spMk id="162" creationId="{28C68A4F-6DF8-B96A-EB06-467284052877}"/>
          </ac:spMkLst>
        </pc:spChg>
        <pc:spChg chg="add mod">
          <ac:chgData name="Lucas Jellema" userId="7e183fbb-84e0-44b3-9b03-0792bc8d162b" providerId="ADAL" clId="{689CBB7B-F4DC-4554-939B-7369C855F602}" dt="2022-09-05T06:24:11.535" v="2324" actId="1076"/>
          <ac:spMkLst>
            <pc:docMk/>
            <pc:sldMk cId="1719770919" sldId="319"/>
            <ac:spMk id="163" creationId="{CFE51263-DC2A-2537-346E-B2AA753BF0D9}"/>
          </ac:spMkLst>
        </pc:spChg>
        <pc:spChg chg="add mod">
          <ac:chgData name="Lucas Jellema" userId="7e183fbb-84e0-44b3-9b03-0792bc8d162b" providerId="ADAL" clId="{689CBB7B-F4DC-4554-939B-7369C855F602}" dt="2022-09-05T06:24:11.535" v="2324" actId="1076"/>
          <ac:spMkLst>
            <pc:docMk/>
            <pc:sldMk cId="1719770919" sldId="319"/>
            <ac:spMk id="164" creationId="{793C0A5F-1505-FFDF-4824-D682390404B9}"/>
          </ac:spMkLst>
        </pc:spChg>
        <pc:spChg chg="add mod">
          <ac:chgData name="Lucas Jellema" userId="7e183fbb-84e0-44b3-9b03-0792bc8d162b" providerId="ADAL" clId="{689CBB7B-F4DC-4554-939B-7369C855F602}" dt="2022-09-05T06:24:11.535" v="2324" actId="1076"/>
          <ac:spMkLst>
            <pc:docMk/>
            <pc:sldMk cId="1719770919" sldId="319"/>
            <ac:spMk id="165" creationId="{B58BCE15-FE15-12ED-5C5A-387F28D55C4E}"/>
          </ac:spMkLst>
        </pc:spChg>
        <pc:spChg chg="add mod">
          <ac:chgData name="Lucas Jellema" userId="7e183fbb-84e0-44b3-9b03-0792bc8d162b" providerId="ADAL" clId="{689CBB7B-F4DC-4554-939B-7369C855F602}" dt="2022-09-05T06:24:11.535" v="2324" actId="1076"/>
          <ac:spMkLst>
            <pc:docMk/>
            <pc:sldMk cId="1719770919" sldId="319"/>
            <ac:spMk id="166" creationId="{952C747A-6A3C-925A-10F1-56D35A2B330F}"/>
          </ac:spMkLst>
        </pc:spChg>
        <pc:spChg chg="add mod">
          <ac:chgData name="Lucas Jellema" userId="7e183fbb-84e0-44b3-9b03-0792bc8d162b" providerId="ADAL" clId="{689CBB7B-F4DC-4554-939B-7369C855F602}" dt="2022-09-05T06:24:28.986" v="2331" actId="1036"/>
          <ac:spMkLst>
            <pc:docMk/>
            <pc:sldMk cId="1719770919" sldId="319"/>
            <ac:spMk id="167" creationId="{949AF357-B51C-D42B-076C-B8A096BD9B0D}"/>
          </ac:spMkLst>
        </pc:spChg>
        <pc:spChg chg="add mod">
          <ac:chgData name="Lucas Jellema" userId="7e183fbb-84e0-44b3-9b03-0792bc8d162b" providerId="ADAL" clId="{689CBB7B-F4DC-4554-939B-7369C855F602}" dt="2022-09-05T06:28:31.443" v="2379" actId="164"/>
          <ac:spMkLst>
            <pc:docMk/>
            <pc:sldMk cId="1719770919" sldId="319"/>
            <ac:spMk id="168" creationId="{48814FE4-ADE7-D6B2-7ACD-A2A1CD8FA6BB}"/>
          </ac:spMkLst>
        </pc:spChg>
        <pc:spChg chg="add mod">
          <ac:chgData name="Lucas Jellema" userId="7e183fbb-84e0-44b3-9b03-0792bc8d162b" providerId="ADAL" clId="{689CBB7B-F4DC-4554-939B-7369C855F602}" dt="2022-09-05T06:28:31.443" v="2379" actId="164"/>
          <ac:spMkLst>
            <pc:docMk/>
            <pc:sldMk cId="1719770919" sldId="319"/>
            <ac:spMk id="169" creationId="{33E317A3-0052-C023-7EB6-F5F7147BC40F}"/>
          </ac:spMkLst>
        </pc:spChg>
        <pc:spChg chg="add mod">
          <ac:chgData name="Lucas Jellema" userId="7e183fbb-84e0-44b3-9b03-0792bc8d162b" providerId="ADAL" clId="{689CBB7B-F4DC-4554-939B-7369C855F602}" dt="2022-09-05T06:28:31.443" v="2379" actId="164"/>
          <ac:spMkLst>
            <pc:docMk/>
            <pc:sldMk cId="1719770919" sldId="319"/>
            <ac:spMk id="170" creationId="{7EB0B312-1626-F52A-2DB2-8570CAA7483F}"/>
          </ac:spMkLst>
        </pc:spChg>
        <pc:spChg chg="add mod">
          <ac:chgData name="Lucas Jellema" userId="7e183fbb-84e0-44b3-9b03-0792bc8d162b" providerId="ADAL" clId="{689CBB7B-F4DC-4554-939B-7369C855F602}" dt="2022-09-05T06:28:31.443" v="2379" actId="164"/>
          <ac:spMkLst>
            <pc:docMk/>
            <pc:sldMk cId="1719770919" sldId="319"/>
            <ac:spMk id="171" creationId="{CBE12D2F-975C-E2E7-FCE6-4B67DC920707}"/>
          </ac:spMkLst>
        </pc:spChg>
        <pc:spChg chg="add mod">
          <ac:chgData name="Lucas Jellema" userId="7e183fbb-84e0-44b3-9b03-0792bc8d162b" providerId="ADAL" clId="{689CBB7B-F4DC-4554-939B-7369C855F602}" dt="2022-09-05T06:28:31.443" v="2379" actId="164"/>
          <ac:spMkLst>
            <pc:docMk/>
            <pc:sldMk cId="1719770919" sldId="319"/>
            <ac:spMk id="172" creationId="{217DEE3B-56E6-6054-565E-EFF691E6A801}"/>
          </ac:spMkLst>
        </pc:spChg>
        <pc:spChg chg="add mod">
          <ac:chgData name="Lucas Jellema" userId="7e183fbb-84e0-44b3-9b03-0792bc8d162b" providerId="ADAL" clId="{689CBB7B-F4DC-4554-939B-7369C855F602}" dt="2022-09-05T06:28:31.443" v="2379" actId="164"/>
          <ac:spMkLst>
            <pc:docMk/>
            <pc:sldMk cId="1719770919" sldId="319"/>
            <ac:spMk id="173" creationId="{86AE86A3-B461-A1BF-A2C9-0DDC0E481F98}"/>
          </ac:spMkLst>
        </pc:spChg>
        <pc:spChg chg="add mod">
          <ac:chgData name="Lucas Jellema" userId="7e183fbb-84e0-44b3-9b03-0792bc8d162b" providerId="ADAL" clId="{689CBB7B-F4DC-4554-939B-7369C855F602}" dt="2022-09-05T06:28:31.443" v="2379" actId="164"/>
          <ac:spMkLst>
            <pc:docMk/>
            <pc:sldMk cId="1719770919" sldId="319"/>
            <ac:spMk id="174" creationId="{F5FE2034-9214-F00A-F113-9CE38E8A3B87}"/>
          </ac:spMkLst>
        </pc:spChg>
        <pc:spChg chg="add del mod">
          <ac:chgData name="Lucas Jellema" userId="7e183fbb-84e0-44b3-9b03-0792bc8d162b" providerId="ADAL" clId="{689CBB7B-F4DC-4554-939B-7369C855F602}" dt="2022-09-05T04:50:52.070" v="1686" actId="478"/>
          <ac:spMkLst>
            <pc:docMk/>
            <pc:sldMk cId="1719770919" sldId="319"/>
            <ac:spMk id="14336" creationId="{40DE5D3D-C3AB-3929-0BF0-F1620E4C4ED5}"/>
          </ac:spMkLst>
        </pc:spChg>
        <pc:spChg chg="add mod">
          <ac:chgData name="Lucas Jellema" userId="7e183fbb-84e0-44b3-9b03-0792bc8d162b" providerId="ADAL" clId="{689CBB7B-F4DC-4554-939B-7369C855F602}" dt="2022-09-05T06:20:28.474" v="2074" actId="1038"/>
          <ac:spMkLst>
            <pc:docMk/>
            <pc:sldMk cId="1719770919" sldId="319"/>
            <ac:spMk id="14337" creationId="{966AB7B5-B515-D8CE-1484-150491579E97}"/>
          </ac:spMkLst>
        </pc:spChg>
        <pc:grpChg chg="del">
          <ac:chgData name="Lucas Jellema" userId="7e183fbb-84e0-44b3-9b03-0792bc8d162b" providerId="ADAL" clId="{689CBB7B-F4DC-4554-939B-7369C855F602}" dt="2022-09-05T04:50:41.517" v="1684" actId="478"/>
          <ac:grpSpMkLst>
            <pc:docMk/>
            <pc:sldMk cId="1719770919" sldId="319"/>
            <ac:grpSpMk id="34" creationId="{35BD5544-CE25-2A1E-3F38-95A5BA87E668}"/>
          </ac:grpSpMkLst>
        </pc:grpChg>
        <pc:grpChg chg="del mod">
          <ac:chgData name="Lucas Jellema" userId="7e183fbb-84e0-44b3-9b03-0792bc8d162b" providerId="ADAL" clId="{689CBB7B-F4DC-4554-939B-7369C855F602}" dt="2022-09-05T06:20:13.918" v="2054" actId="478"/>
          <ac:grpSpMkLst>
            <pc:docMk/>
            <pc:sldMk cId="1719770919" sldId="319"/>
            <ac:grpSpMk id="35" creationId="{A0B24B0B-533A-206A-1570-C51644AE6B1B}"/>
          </ac:grpSpMkLst>
        </pc:grpChg>
        <pc:grpChg chg="del mod">
          <ac:chgData name="Lucas Jellema" userId="7e183fbb-84e0-44b3-9b03-0792bc8d162b" providerId="ADAL" clId="{689CBB7B-F4DC-4554-939B-7369C855F602}" dt="2022-09-05T06:20:13.918" v="2054" actId="478"/>
          <ac:grpSpMkLst>
            <pc:docMk/>
            <pc:sldMk cId="1719770919" sldId="319"/>
            <ac:grpSpMk id="38" creationId="{082986AE-E854-09D0-47DC-4AF63BF3EE39}"/>
          </ac:grpSpMkLst>
        </pc:grpChg>
        <pc:grpChg chg="del mod">
          <ac:chgData name="Lucas Jellema" userId="7e183fbb-84e0-44b3-9b03-0792bc8d162b" providerId="ADAL" clId="{689CBB7B-F4DC-4554-939B-7369C855F602}" dt="2022-09-05T06:20:13.918" v="2054" actId="478"/>
          <ac:grpSpMkLst>
            <pc:docMk/>
            <pc:sldMk cId="1719770919" sldId="319"/>
            <ac:grpSpMk id="41" creationId="{AAFEE1D4-C4D6-8363-A04F-F2E8C85C8979}"/>
          </ac:grpSpMkLst>
        </pc:grpChg>
        <pc:grpChg chg="del mod">
          <ac:chgData name="Lucas Jellema" userId="7e183fbb-84e0-44b3-9b03-0792bc8d162b" providerId="ADAL" clId="{689CBB7B-F4DC-4554-939B-7369C855F602}" dt="2022-09-05T06:20:13.918" v="2054" actId="478"/>
          <ac:grpSpMkLst>
            <pc:docMk/>
            <pc:sldMk cId="1719770919" sldId="319"/>
            <ac:grpSpMk id="44" creationId="{1E6BE5B6-AE29-1698-134E-DC469B8BEE5D}"/>
          </ac:grpSpMkLst>
        </pc:grpChg>
        <pc:grpChg chg="del mod">
          <ac:chgData name="Lucas Jellema" userId="7e183fbb-84e0-44b3-9b03-0792bc8d162b" providerId="ADAL" clId="{689CBB7B-F4DC-4554-939B-7369C855F602}" dt="2022-09-05T04:52:43.451" v="1710" actId="478"/>
          <ac:grpSpMkLst>
            <pc:docMk/>
            <pc:sldMk cId="1719770919" sldId="319"/>
            <ac:grpSpMk id="58" creationId="{A80F1336-2C1A-995D-9173-E885EC5B5C54}"/>
          </ac:grpSpMkLst>
        </pc:grpChg>
        <pc:grpChg chg="del mod">
          <ac:chgData name="Lucas Jellema" userId="7e183fbb-84e0-44b3-9b03-0792bc8d162b" providerId="ADAL" clId="{689CBB7B-F4DC-4554-939B-7369C855F602}" dt="2022-09-05T06:20:13.918" v="2054" actId="478"/>
          <ac:grpSpMkLst>
            <pc:docMk/>
            <pc:sldMk cId="1719770919" sldId="319"/>
            <ac:grpSpMk id="65" creationId="{7B21365A-0FBE-4290-FB7F-E33E3177F658}"/>
          </ac:grpSpMkLst>
        </pc:grpChg>
        <pc:grpChg chg="del mod">
          <ac:chgData name="Lucas Jellema" userId="7e183fbb-84e0-44b3-9b03-0792bc8d162b" providerId="ADAL" clId="{689CBB7B-F4DC-4554-939B-7369C855F602}" dt="2022-09-05T06:20:13.918" v="2054" actId="478"/>
          <ac:grpSpMkLst>
            <pc:docMk/>
            <pc:sldMk cId="1719770919" sldId="319"/>
            <ac:grpSpMk id="68" creationId="{DBA059DA-8F85-7455-91F7-2699D079AB2F}"/>
          </ac:grpSpMkLst>
        </pc:grpChg>
        <pc:grpChg chg="del mod">
          <ac:chgData name="Lucas Jellema" userId="7e183fbb-84e0-44b3-9b03-0792bc8d162b" providerId="ADAL" clId="{689CBB7B-F4DC-4554-939B-7369C855F602}" dt="2022-09-05T06:20:13.918" v="2054" actId="478"/>
          <ac:grpSpMkLst>
            <pc:docMk/>
            <pc:sldMk cId="1719770919" sldId="319"/>
            <ac:grpSpMk id="71" creationId="{9D5C4490-4DD7-1E02-A707-1BB15792BB67}"/>
          </ac:grpSpMkLst>
        </pc:grpChg>
        <pc:grpChg chg="add mod">
          <ac:chgData name="Lucas Jellema" userId="7e183fbb-84e0-44b3-9b03-0792bc8d162b" providerId="ADAL" clId="{689CBB7B-F4DC-4554-939B-7369C855F602}" dt="2022-09-05T06:21:12.004" v="2141" actId="552"/>
          <ac:grpSpMkLst>
            <pc:docMk/>
            <pc:sldMk cId="1719770919" sldId="319"/>
            <ac:grpSpMk id="84" creationId="{65E4C8E8-E608-EFF2-1C70-2E1E8CC7332C}"/>
          </ac:grpSpMkLst>
        </pc:grpChg>
        <pc:grpChg chg="add mod">
          <ac:chgData name="Lucas Jellema" userId="7e183fbb-84e0-44b3-9b03-0792bc8d162b" providerId="ADAL" clId="{689CBB7B-F4DC-4554-939B-7369C855F602}" dt="2022-09-05T06:21:16.075" v="2142" actId="465"/>
          <ac:grpSpMkLst>
            <pc:docMk/>
            <pc:sldMk cId="1719770919" sldId="319"/>
            <ac:grpSpMk id="87" creationId="{576E6823-82DC-64E7-081A-32DEFFD59DAE}"/>
          </ac:grpSpMkLst>
        </pc:grpChg>
        <pc:grpChg chg="add mod">
          <ac:chgData name="Lucas Jellema" userId="7e183fbb-84e0-44b3-9b03-0792bc8d162b" providerId="ADAL" clId="{689CBB7B-F4DC-4554-939B-7369C855F602}" dt="2022-09-05T06:21:16.075" v="2142" actId="465"/>
          <ac:grpSpMkLst>
            <pc:docMk/>
            <pc:sldMk cId="1719770919" sldId="319"/>
            <ac:grpSpMk id="95" creationId="{FC1227CF-F997-9721-8860-7DCE16CD5928}"/>
          </ac:grpSpMkLst>
        </pc:grpChg>
        <pc:grpChg chg="add mod">
          <ac:chgData name="Lucas Jellema" userId="7e183fbb-84e0-44b3-9b03-0792bc8d162b" providerId="ADAL" clId="{689CBB7B-F4DC-4554-939B-7369C855F602}" dt="2022-09-05T06:21:16.075" v="2142" actId="465"/>
          <ac:grpSpMkLst>
            <pc:docMk/>
            <pc:sldMk cId="1719770919" sldId="319"/>
            <ac:grpSpMk id="98" creationId="{D40AF8C2-AC5B-82A5-AC8D-84CE384E0DD1}"/>
          </ac:grpSpMkLst>
        </pc:grpChg>
        <pc:grpChg chg="add mod">
          <ac:chgData name="Lucas Jellema" userId="7e183fbb-84e0-44b3-9b03-0792bc8d162b" providerId="ADAL" clId="{689CBB7B-F4DC-4554-939B-7369C855F602}" dt="2022-09-05T06:21:12.004" v="2141" actId="552"/>
          <ac:grpSpMkLst>
            <pc:docMk/>
            <pc:sldMk cId="1719770919" sldId="319"/>
            <ac:grpSpMk id="112" creationId="{ECD51E78-0B82-FE2D-E3F9-29C07C4D8E5E}"/>
          </ac:grpSpMkLst>
        </pc:grpChg>
        <pc:grpChg chg="add del mod">
          <ac:chgData name="Lucas Jellema" userId="7e183fbb-84e0-44b3-9b03-0792bc8d162b" providerId="ADAL" clId="{689CBB7B-F4DC-4554-939B-7369C855F602}" dt="2022-09-05T06:20:40.104" v="2076" actId="478"/>
          <ac:grpSpMkLst>
            <pc:docMk/>
            <pc:sldMk cId="1719770919" sldId="319"/>
            <ac:grpSpMk id="115" creationId="{3D743615-A971-1AEC-00C6-A1C37A645973}"/>
          </ac:grpSpMkLst>
        </pc:grpChg>
        <pc:grpChg chg="add del mod">
          <ac:chgData name="Lucas Jellema" userId="7e183fbb-84e0-44b3-9b03-0792bc8d162b" providerId="ADAL" clId="{689CBB7B-F4DC-4554-939B-7369C855F602}" dt="2022-09-05T06:20:35.574" v="2075" actId="478"/>
          <ac:grpSpMkLst>
            <pc:docMk/>
            <pc:sldMk cId="1719770919" sldId="319"/>
            <ac:grpSpMk id="118" creationId="{7A07310A-328F-09BA-13E5-7653C9E968CF}"/>
          </ac:grpSpMkLst>
        </pc:grpChg>
        <pc:grpChg chg="add mod">
          <ac:chgData name="Lucas Jellema" userId="7e183fbb-84e0-44b3-9b03-0792bc8d162b" providerId="ADAL" clId="{689CBB7B-F4DC-4554-939B-7369C855F602}" dt="2022-09-05T06:20:23.211" v="2056" actId="1076"/>
          <ac:grpSpMkLst>
            <pc:docMk/>
            <pc:sldMk cId="1719770919" sldId="319"/>
            <ac:grpSpMk id="129" creationId="{581C54C8-A90F-4654-73E0-E2A6A5E69A5F}"/>
          </ac:grpSpMkLst>
        </pc:grpChg>
        <pc:grpChg chg="add mod">
          <ac:chgData name="Lucas Jellema" userId="7e183fbb-84e0-44b3-9b03-0792bc8d162b" providerId="ADAL" clId="{689CBB7B-F4DC-4554-939B-7369C855F602}" dt="2022-09-05T06:21:01.904" v="2120" actId="1036"/>
          <ac:grpSpMkLst>
            <pc:docMk/>
            <pc:sldMk cId="1719770919" sldId="319"/>
            <ac:grpSpMk id="132" creationId="{CF2E647E-B565-626C-F74D-2CF9D8F74F0A}"/>
          </ac:grpSpMkLst>
        </pc:grpChg>
        <pc:grpChg chg="add mod">
          <ac:chgData name="Lucas Jellema" userId="7e183fbb-84e0-44b3-9b03-0792bc8d162b" providerId="ADAL" clId="{689CBB7B-F4DC-4554-939B-7369C855F602}" dt="2022-09-05T06:21:23.072" v="2143" actId="552"/>
          <ac:grpSpMkLst>
            <pc:docMk/>
            <pc:sldMk cId="1719770919" sldId="319"/>
            <ac:grpSpMk id="140" creationId="{EB6CD98C-84DE-6F86-2983-90F468348808}"/>
          </ac:grpSpMkLst>
        </pc:grpChg>
        <pc:grpChg chg="add mod">
          <ac:chgData name="Lucas Jellema" userId="7e183fbb-84e0-44b3-9b03-0792bc8d162b" providerId="ADAL" clId="{689CBB7B-F4DC-4554-939B-7369C855F602}" dt="2022-09-05T06:21:27.073" v="2144" actId="465"/>
          <ac:grpSpMkLst>
            <pc:docMk/>
            <pc:sldMk cId="1719770919" sldId="319"/>
            <ac:grpSpMk id="143" creationId="{1529848B-FD1E-E214-CABF-69E35970B53D}"/>
          </ac:grpSpMkLst>
        </pc:grpChg>
        <pc:grpChg chg="add mod">
          <ac:chgData name="Lucas Jellema" userId="7e183fbb-84e0-44b3-9b03-0792bc8d162b" providerId="ADAL" clId="{689CBB7B-F4DC-4554-939B-7369C855F602}" dt="2022-09-05T06:21:23.072" v="2143" actId="552"/>
          <ac:grpSpMkLst>
            <pc:docMk/>
            <pc:sldMk cId="1719770919" sldId="319"/>
            <ac:grpSpMk id="146" creationId="{FDB7CD87-7EF7-B01C-1DEA-351548B76C7F}"/>
          </ac:grpSpMkLst>
        </pc:grpChg>
        <pc:grpChg chg="add mod">
          <ac:chgData name="Lucas Jellema" userId="7e183fbb-84e0-44b3-9b03-0792bc8d162b" providerId="ADAL" clId="{689CBB7B-F4DC-4554-939B-7369C855F602}" dt="2022-09-05T06:28:40.511" v="2381" actId="1076"/>
          <ac:grpSpMkLst>
            <pc:docMk/>
            <pc:sldMk cId="1719770919" sldId="319"/>
            <ac:grpSpMk id="14339" creationId="{6145A8DA-34E4-7972-FCD0-D3EBE29EDE12}"/>
          </ac:grpSpMkLst>
        </pc:grpChg>
        <pc:picChg chg="mod">
          <ac:chgData name="Lucas Jellema" userId="7e183fbb-84e0-44b3-9b03-0792bc8d162b" providerId="ADAL" clId="{689CBB7B-F4DC-4554-939B-7369C855F602}" dt="2022-09-05T04:51:52.078" v="1700" actId="1076"/>
          <ac:picMkLst>
            <pc:docMk/>
            <pc:sldMk cId="1719770919" sldId="319"/>
            <ac:picMk id="14338" creationId="{FC22E562-EA6A-F8B4-67C0-F1DF1C286A65}"/>
          </ac:picMkLst>
        </pc:picChg>
      </pc:sldChg>
      <pc:sldChg chg="addSp delSp modSp add mod delAnim modAnim">
        <pc:chgData name="Lucas Jellema" userId="7e183fbb-84e0-44b3-9b03-0792bc8d162b" providerId="ADAL" clId="{689CBB7B-F4DC-4554-939B-7369C855F602}" dt="2022-09-24T04:43:38.627" v="4295"/>
        <pc:sldMkLst>
          <pc:docMk/>
          <pc:sldMk cId="894327700" sldId="320"/>
        </pc:sldMkLst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6" creationId="{B43767D4-9577-3DD7-570B-130E94CE0D59}"/>
          </ac:spMkLst>
        </pc:spChg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8" creationId="{2DBCC98A-6141-1A80-3FD9-ADA23492EC77}"/>
          </ac:spMkLst>
        </pc:spChg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9" creationId="{15FC6A63-C1A2-F1A9-0EDB-A31107A359D4}"/>
          </ac:spMkLst>
        </pc:spChg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10" creationId="{E8A773A7-1988-0D5C-1B40-5D5CEE1B52DE}"/>
          </ac:spMkLst>
        </pc:spChg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11" creationId="{41A5F053-2D2E-A6BF-0D68-F9B2731CEB2B}"/>
          </ac:spMkLst>
        </pc:spChg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12" creationId="{FE6903B6-63BB-7DFF-496D-8960A0DF6380}"/>
          </ac:spMkLst>
        </pc:spChg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13" creationId="{91DAE98E-E7E6-4EDF-C5B1-D04DDA614FB9}"/>
          </ac:spMkLst>
        </pc:spChg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14" creationId="{42DB41D1-BD23-2A88-B271-56AF4EE75A62}"/>
          </ac:spMkLst>
        </pc:spChg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15" creationId="{2CBFBC5C-4F7D-EDBB-B214-576493A84B8C}"/>
          </ac:spMkLst>
        </pc:spChg>
        <pc:spChg chg="mod">
          <ac:chgData name="Lucas Jellema" userId="7e183fbb-84e0-44b3-9b03-0792bc8d162b" providerId="ADAL" clId="{689CBB7B-F4DC-4554-939B-7369C855F602}" dt="2022-09-05T04:53:05.617" v="1715" actId="1076"/>
          <ac:spMkLst>
            <pc:docMk/>
            <pc:sldMk cId="894327700" sldId="320"/>
            <ac:spMk id="16" creationId="{171A126D-7B16-DF15-71C1-8D34987B06A6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47" creationId="{6CAF53A6-6589-DA50-3EC3-EB1727E4AFEE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48" creationId="{E8D3A504-481D-70CB-921C-DA96B4B64425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49" creationId="{27B29A6E-DBDD-9D7E-A3CA-BC4FEAA371C6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50" creationId="{F77ACAE3-9FCE-AD45-8431-C4F8D658327A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51" creationId="{D1388D12-904D-393B-30AA-9951851D62BF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52" creationId="{48F3BD0C-0D35-D655-B9DB-B0C37043B7BF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53" creationId="{1CD830E8-1084-E894-3BFE-F1DF0070CFF7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54" creationId="{9FE4A856-5722-E76B-F011-A59AB2441B80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55" creationId="{0BA56BED-249E-4B64-A4E6-C25D465D1B50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56" creationId="{C2CD48F0-3C6F-8F17-B0AC-E5C57397640B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57" creationId="{ADEF228E-896A-6CA1-4B22-AF50FFB51832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64" creationId="{046A2E99-1237-F1B2-11CD-A5FE14A8EEC7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77" creationId="{EB2A20C2-B3CD-9B90-8938-B6DCC4A4620B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78" creationId="{FF8342CD-508B-F3F8-C115-D0B08B6AB127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88" creationId="{C38F85A1-06C6-D752-1CD5-A2BB54FA9A71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89" creationId="{7A45C00F-DE34-3BAC-6ADD-DFBAE34A5161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90" creationId="{36F81169-9426-C542-AAA5-E53D03EC9010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91" creationId="{A74A8B91-7F8E-81F4-DC9E-2231CFFB82F4}"/>
          </ac:spMkLst>
        </pc:spChg>
        <pc:spChg chg="del">
          <ac:chgData name="Lucas Jellema" userId="7e183fbb-84e0-44b3-9b03-0792bc8d162b" providerId="ADAL" clId="{689CBB7B-F4DC-4554-939B-7369C855F602}" dt="2022-09-05T04:52:31.298" v="1706" actId="478"/>
          <ac:spMkLst>
            <pc:docMk/>
            <pc:sldMk cId="894327700" sldId="320"/>
            <ac:spMk id="92" creationId="{90DA78CA-2DC8-DFDF-3E9C-D29FDAAEE521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01" creationId="{873D2C39-809F-FA38-7772-0D27B4FCAA4E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02" creationId="{69E07F5D-FF66-47DE-84E0-AC3B91F4A810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03" creationId="{7AAD2A36-641B-CC20-1CEA-2067DB63DC8A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04" creationId="{8F9763A6-8B0B-8588-BF53-4DAFB5A39552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05" creationId="{CB864E56-D971-09CF-5162-36BD1D009328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06" creationId="{272A933E-7BC3-E8C8-2FC1-67E5D49BCCF0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07" creationId="{60526992-64D2-8888-F38E-E757883D153E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08" creationId="{8129BD67-3381-D120-B91D-ABC429560AD0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09" creationId="{631E2748-9EB3-DFA7-A015-4A8A4B6505EB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10" creationId="{8C8A28F0-43D2-C02D-0398-B56A2E6C370E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11" creationId="{5A193C63-66EF-C272-8EE3-72DB5B125390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21" creationId="{9EF5897D-7F62-43C0-D59B-20B41CEAD760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22" creationId="{EA3D6DA8-ED32-8D33-0B70-F132F83841E3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23" creationId="{44469594-D127-384D-6B6C-B192DC7876CF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24" creationId="{8BE8F773-E3F1-C5AE-0B72-26CB0EF439E4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25" creationId="{CF628D5E-B5B3-6E1F-91A5-569F48C55549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26" creationId="{911FDCD0-BA3A-6B6D-DA50-4CCF46BE29F7}"/>
          </ac:spMkLst>
        </pc:spChg>
        <pc:spChg chg="del mod">
          <ac:chgData name="Lucas Jellema" userId="7e183fbb-84e0-44b3-9b03-0792bc8d162b" providerId="ADAL" clId="{689CBB7B-F4DC-4554-939B-7369C855F602}" dt="2022-09-05T06:25:00.429" v="2332" actId="478"/>
          <ac:spMkLst>
            <pc:docMk/>
            <pc:sldMk cId="894327700" sldId="320"/>
            <ac:spMk id="127" creationId="{AAF4894B-6BC1-63C6-CDA2-592DB6A0EBCD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28" creationId="{8FCBE584-3BC6-2ACE-1EB7-D0E72F45EE30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29" creationId="{E43BE424-37B6-EE33-E56C-A4134C2B6C8E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30" creationId="{FF5D2F24-BB07-4063-CB62-D99A3749C651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31" creationId="{59127326-D440-67BE-7F67-446EA5D11A21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32" creationId="{E4572EA6-AB77-8CBB-0AB7-53D620C6017D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33" creationId="{D2349002-D393-2713-A286-3F0D589A7A5B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34" creationId="{8925A260-6385-A7B7-90E0-84692FB01C41}"/>
          </ac:spMkLst>
        </pc:spChg>
        <pc:spChg chg="add mod">
          <ac:chgData name="Lucas Jellema" userId="7e183fbb-84e0-44b3-9b03-0792bc8d162b" providerId="ADAL" clId="{689CBB7B-F4DC-4554-939B-7369C855F602}" dt="2022-09-05T06:25:36.106" v="2353" actId="207"/>
          <ac:spMkLst>
            <pc:docMk/>
            <pc:sldMk cId="894327700" sldId="320"/>
            <ac:spMk id="135" creationId="{6314B8E7-6713-4512-CC59-5E3512DAFF4F}"/>
          </ac:spMkLst>
        </pc:spChg>
        <pc:spChg chg="add mod">
          <ac:chgData name="Lucas Jellema" userId="7e183fbb-84e0-44b3-9b03-0792bc8d162b" providerId="ADAL" clId="{689CBB7B-F4DC-4554-939B-7369C855F602}" dt="2022-09-05T06:25:44.211" v="2354" actId="207"/>
          <ac:spMkLst>
            <pc:docMk/>
            <pc:sldMk cId="894327700" sldId="320"/>
            <ac:spMk id="136" creationId="{620AF8D0-EDBB-6FF9-2AE3-794D9658DFBB}"/>
          </ac:spMkLst>
        </pc:spChg>
        <pc:spChg chg="add mod">
          <ac:chgData name="Lucas Jellema" userId="7e183fbb-84e0-44b3-9b03-0792bc8d162b" providerId="ADAL" clId="{689CBB7B-F4DC-4554-939B-7369C855F602}" dt="2022-09-05T06:25:54.990" v="2355" actId="207"/>
          <ac:spMkLst>
            <pc:docMk/>
            <pc:sldMk cId="894327700" sldId="320"/>
            <ac:spMk id="137" creationId="{5815E5A3-CAE4-7980-FD7B-2EE35A576997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38" creationId="{D4F82968-0F98-5CD2-43D3-A4359908CBD8}"/>
          </ac:spMkLst>
        </pc:spChg>
        <pc:spChg chg="add del mod">
          <ac:chgData name="Lucas Jellema" userId="7e183fbb-84e0-44b3-9b03-0792bc8d162b" providerId="ADAL" clId="{689CBB7B-F4DC-4554-939B-7369C855F602}" dt="2022-09-05T06:26:05.862" v="2356" actId="478"/>
          <ac:spMkLst>
            <pc:docMk/>
            <pc:sldMk cId="894327700" sldId="320"/>
            <ac:spMk id="139" creationId="{DD45CF3C-4FE2-F673-5598-8BA2A8B7A4C5}"/>
          </ac:spMkLst>
        </pc:spChg>
        <pc:spChg chg="add del mod">
          <ac:chgData name="Lucas Jellema" userId="7e183fbb-84e0-44b3-9b03-0792bc8d162b" providerId="ADAL" clId="{689CBB7B-F4DC-4554-939B-7369C855F602}" dt="2022-09-05T06:26:05.862" v="2356" actId="478"/>
          <ac:spMkLst>
            <pc:docMk/>
            <pc:sldMk cId="894327700" sldId="320"/>
            <ac:spMk id="140" creationId="{3FC75CBB-91FF-F27D-44E4-8E3CB9B55504}"/>
          </ac:spMkLst>
        </pc:spChg>
        <pc:spChg chg="add del mod">
          <ac:chgData name="Lucas Jellema" userId="7e183fbb-84e0-44b3-9b03-0792bc8d162b" providerId="ADAL" clId="{689CBB7B-F4DC-4554-939B-7369C855F602}" dt="2022-09-05T06:26:05.862" v="2356" actId="478"/>
          <ac:spMkLst>
            <pc:docMk/>
            <pc:sldMk cId="894327700" sldId="320"/>
            <ac:spMk id="141" creationId="{51BF316A-0875-04EC-BA3F-EC6E9F0FD6B0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44" creationId="{03E294E8-E080-C62F-0105-EAFF8475359B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45" creationId="{599E3F0E-9144-7DF7-0459-DA6686FB5718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46" creationId="{2F954955-8150-4528-E153-0E321E33484E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47" creationId="{D87DD3F8-AAE0-9464-568A-E9D0421F9860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48" creationId="{1429576F-42DA-BCAC-7C07-943AD99B2597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49" creationId="{EA59E5FF-B31A-C1A5-5FA7-85EC15D9A9E1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50" creationId="{7F3867B0-0DC7-F40F-A106-E1F22C6FB8CB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51" creationId="{683D3823-D043-73CC-5C87-EBDBA28A9F90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52" creationId="{45EB9D12-4294-5437-1860-21734388DA0E}"/>
          </ac:spMkLst>
        </pc:spChg>
        <pc:spChg chg="mod">
          <ac:chgData name="Lucas Jellema" userId="7e183fbb-84e0-44b3-9b03-0792bc8d162b" providerId="ADAL" clId="{689CBB7B-F4DC-4554-939B-7369C855F602}" dt="2022-09-05T06:26:21.210" v="2359" actId="1076"/>
          <ac:spMkLst>
            <pc:docMk/>
            <pc:sldMk cId="894327700" sldId="320"/>
            <ac:spMk id="153" creationId="{64F7708A-19DC-EB94-841D-4D1853D29714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55" creationId="{2BB623B8-F56E-50F6-0250-E6E421A76B6E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56" creationId="{452A143E-EC49-37A8-DC94-DB074CE99374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58" creationId="{648F8BC1-A0C0-25B3-A64A-5D7E3F59E5FB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59" creationId="{9CAC5B2F-C201-6EF7-4636-668ACBD0C7DA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61" creationId="{7B9E5F2D-663B-0F3A-0F2D-2C6FA64C54F9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62" creationId="{5D0C5FF0-2401-330D-459B-863D0B6AD361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64" creationId="{E2E4AA01-FC01-225F-36D6-7DE458E1AA3A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65" creationId="{A193849F-E91A-95C7-88DC-057B5C9C7991}"/>
          </ac:spMkLst>
        </pc:spChg>
        <pc:spChg chg="add mod">
          <ac:chgData name="Lucas Jellema" userId="7e183fbb-84e0-44b3-9b03-0792bc8d162b" providerId="ADAL" clId="{689CBB7B-F4DC-4554-939B-7369C855F602}" dt="2022-09-05T06:25:08.373" v="2334" actId="1076"/>
          <ac:spMkLst>
            <pc:docMk/>
            <pc:sldMk cId="894327700" sldId="320"/>
            <ac:spMk id="166" creationId="{AEADA9D2-B32B-61E0-91A3-A605D97B107E}"/>
          </ac:spMkLst>
        </pc:spChg>
        <pc:spChg chg="add mod">
          <ac:chgData name="Lucas Jellema" userId="7e183fbb-84e0-44b3-9b03-0792bc8d162b" providerId="ADAL" clId="{689CBB7B-F4DC-4554-939B-7369C855F602}" dt="2022-09-05T06:25:08.373" v="2334" actId="1076"/>
          <ac:spMkLst>
            <pc:docMk/>
            <pc:sldMk cId="894327700" sldId="320"/>
            <ac:spMk id="167" creationId="{FEE75965-CF2D-5521-074C-8E3D474F0E4D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69" creationId="{E53B4452-AD0F-36D4-6E48-A021D386A76F}"/>
          </ac:spMkLst>
        </pc:spChg>
        <pc:spChg chg="mod">
          <ac:chgData name="Lucas Jellema" userId="7e183fbb-84e0-44b3-9b03-0792bc8d162b" providerId="ADAL" clId="{689CBB7B-F4DC-4554-939B-7369C855F602}" dt="2022-09-05T06:25:01.668" v="2333"/>
          <ac:spMkLst>
            <pc:docMk/>
            <pc:sldMk cId="894327700" sldId="320"/>
            <ac:spMk id="170" creationId="{62432845-1911-5328-5EBB-F01960FE6292}"/>
          </ac:spMkLst>
        </pc:spChg>
        <pc:spChg chg="add mod">
          <ac:chgData name="Lucas Jellema" userId="7e183fbb-84e0-44b3-9b03-0792bc8d162b" providerId="ADAL" clId="{689CBB7B-F4DC-4554-939B-7369C855F602}" dt="2022-09-05T06:25:08.373" v="2334" actId="1076"/>
          <ac:spMkLst>
            <pc:docMk/>
            <pc:sldMk cId="894327700" sldId="320"/>
            <ac:spMk id="171" creationId="{833AC9B7-3D86-9A62-9758-61745D91A30A}"/>
          </ac:spMkLst>
        </pc:spChg>
        <pc:spChg chg="add mod">
          <ac:chgData name="Lucas Jellema" userId="7e183fbb-84e0-44b3-9b03-0792bc8d162b" providerId="ADAL" clId="{689CBB7B-F4DC-4554-939B-7369C855F602}" dt="2022-09-05T06:25:08.373" v="2334" actId="1076"/>
          <ac:spMkLst>
            <pc:docMk/>
            <pc:sldMk cId="894327700" sldId="320"/>
            <ac:spMk id="172" creationId="{BB60E666-85AC-14BC-3B28-BA41A4AB11BB}"/>
          </ac:spMkLst>
        </pc:spChg>
        <pc:spChg chg="add mod">
          <ac:chgData name="Lucas Jellema" userId="7e183fbb-84e0-44b3-9b03-0792bc8d162b" providerId="ADAL" clId="{689CBB7B-F4DC-4554-939B-7369C855F602}" dt="2022-09-05T06:25:08.373" v="2334" actId="1076"/>
          <ac:spMkLst>
            <pc:docMk/>
            <pc:sldMk cId="894327700" sldId="320"/>
            <ac:spMk id="173" creationId="{ABEFE1D7-A55F-912B-412E-542F49B858E2}"/>
          </ac:spMkLst>
        </pc:spChg>
        <pc:spChg chg="add mod">
          <ac:chgData name="Lucas Jellema" userId="7e183fbb-84e0-44b3-9b03-0792bc8d162b" providerId="ADAL" clId="{689CBB7B-F4DC-4554-939B-7369C855F602}" dt="2022-09-05T06:25:08.373" v="2334" actId="1076"/>
          <ac:spMkLst>
            <pc:docMk/>
            <pc:sldMk cId="894327700" sldId="320"/>
            <ac:spMk id="174" creationId="{BF91DFA7-AF89-82CC-5E94-DC48A0D8A4C0}"/>
          </ac:spMkLst>
        </pc:spChg>
        <pc:spChg chg="add mod">
          <ac:chgData name="Lucas Jellema" userId="7e183fbb-84e0-44b3-9b03-0792bc8d162b" providerId="ADAL" clId="{689CBB7B-F4DC-4554-939B-7369C855F602}" dt="2022-09-05T06:25:08.373" v="2334" actId="1076"/>
          <ac:spMkLst>
            <pc:docMk/>
            <pc:sldMk cId="894327700" sldId="320"/>
            <ac:spMk id="175" creationId="{8F35050E-EC70-A450-E58E-F2EA2C3B48AD}"/>
          </ac:spMkLst>
        </pc:spChg>
        <pc:spChg chg="add mod">
          <ac:chgData name="Lucas Jellema" userId="7e183fbb-84e0-44b3-9b03-0792bc8d162b" providerId="ADAL" clId="{689CBB7B-F4DC-4554-939B-7369C855F602}" dt="2022-09-05T06:25:20.463" v="2352" actId="465"/>
          <ac:spMkLst>
            <pc:docMk/>
            <pc:sldMk cId="894327700" sldId="320"/>
            <ac:spMk id="176" creationId="{5E108CCC-58F3-176D-FFDD-10EF3F55BC33}"/>
          </ac:spMkLst>
        </pc:spChg>
        <pc:spChg chg="add mod">
          <ac:chgData name="Lucas Jellema" userId="7e183fbb-84e0-44b3-9b03-0792bc8d162b" providerId="ADAL" clId="{689CBB7B-F4DC-4554-939B-7369C855F602}" dt="2022-09-05T06:25:20.463" v="2352" actId="465"/>
          <ac:spMkLst>
            <pc:docMk/>
            <pc:sldMk cId="894327700" sldId="320"/>
            <ac:spMk id="177" creationId="{A120D685-ECD6-CF20-4DFC-6BC45BB602E2}"/>
          </ac:spMkLst>
        </pc:spChg>
        <pc:spChg chg="add mod">
          <ac:chgData name="Lucas Jellema" userId="7e183fbb-84e0-44b3-9b03-0792bc8d162b" providerId="ADAL" clId="{689CBB7B-F4DC-4554-939B-7369C855F602}" dt="2022-09-05T06:25:20.463" v="2352" actId="465"/>
          <ac:spMkLst>
            <pc:docMk/>
            <pc:sldMk cId="894327700" sldId="320"/>
            <ac:spMk id="178" creationId="{D358785D-6403-AD32-F29B-554671D88572}"/>
          </ac:spMkLst>
        </pc:spChg>
        <pc:spChg chg="add mod">
          <ac:chgData name="Lucas Jellema" userId="7e183fbb-84e0-44b3-9b03-0792bc8d162b" providerId="ADAL" clId="{689CBB7B-F4DC-4554-939B-7369C855F602}" dt="2022-09-05T06:25:20.463" v="2352" actId="465"/>
          <ac:spMkLst>
            <pc:docMk/>
            <pc:sldMk cId="894327700" sldId="320"/>
            <ac:spMk id="179" creationId="{7FA669C7-EE5F-12E3-CF77-52A5F682800C}"/>
          </ac:spMkLst>
        </pc:spChg>
        <pc:spChg chg="add mod">
          <ac:chgData name="Lucas Jellema" userId="7e183fbb-84e0-44b3-9b03-0792bc8d162b" providerId="ADAL" clId="{689CBB7B-F4DC-4554-939B-7369C855F602}" dt="2022-09-05T06:25:20.463" v="2352" actId="465"/>
          <ac:spMkLst>
            <pc:docMk/>
            <pc:sldMk cId="894327700" sldId="320"/>
            <ac:spMk id="180" creationId="{E2B22BF5-15E5-EDFC-7672-AEBEC6B2A23F}"/>
          </ac:spMkLst>
        </pc:spChg>
        <pc:spChg chg="add mod">
          <ac:chgData name="Lucas Jellema" userId="7e183fbb-84e0-44b3-9b03-0792bc8d162b" providerId="ADAL" clId="{689CBB7B-F4DC-4554-939B-7369C855F602}" dt="2022-09-05T06:25:20.463" v="2352" actId="465"/>
          <ac:spMkLst>
            <pc:docMk/>
            <pc:sldMk cId="894327700" sldId="320"/>
            <ac:spMk id="181" creationId="{D8BE4224-61AB-28BD-AAEE-302016567C29}"/>
          </ac:spMkLst>
        </pc:spChg>
        <pc:spChg chg="add mod">
          <ac:chgData name="Lucas Jellema" userId="7e183fbb-84e0-44b3-9b03-0792bc8d162b" providerId="ADAL" clId="{689CBB7B-F4DC-4554-939B-7369C855F602}" dt="2022-09-05T06:25:20.463" v="2352" actId="465"/>
          <ac:spMkLst>
            <pc:docMk/>
            <pc:sldMk cId="894327700" sldId="320"/>
            <ac:spMk id="182" creationId="{C3B90A38-4333-6765-6FE0-DBCD805F849B}"/>
          </ac:spMkLst>
        </pc:spChg>
        <pc:spChg chg="add mod">
          <ac:chgData name="Lucas Jellema" userId="7e183fbb-84e0-44b3-9b03-0792bc8d162b" providerId="ADAL" clId="{689CBB7B-F4DC-4554-939B-7369C855F602}" dt="2022-09-05T06:25:13.446" v="2351" actId="1035"/>
          <ac:spMkLst>
            <pc:docMk/>
            <pc:sldMk cId="894327700" sldId="320"/>
            <ac:spMk id="183" creationId="{941D248F-13AB-B49F-F2BA-108CB1FD20BC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84" creationId="{2CA3C4AC-5E01-5E06-9F56-80AF86794977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85" creationId="{F482E7E4-2371-068B-7064-D20E90A2A07E}"/>
          </ac:spMkLst>
        </pc:spChg>
        <pc:spChg chg="add mod">
          <ac:chgData name="Lucas Jellema" userId="7e183fbb-84e0-44b3-9b03-0792bc8d162b" providerId="ADAL" clId="{689CBB7B-F4DC-4554-939B-7369C855F602}" dt="2022-09-05T06:27:08.468" v="2372" actId="1036"/>
          <ac:spMkLst>
            <pc:docMk/>
            <pc:sldMk cId="894327700" sldId="320"/>
            <ac:spMk id="186" creationId="{B3447D83-FA0F-D219-20EF-15BFCD5F2346}"/>
          </ac:spMkLst>
        </pc:spChg>
        <pc:spChg chg="mod">
          <ac:chgData name="Lucas Jellema" userId="7e183fbb-84e0-44b3-9b03-0792bc8d162b" providerId="ADAL" clId="{689CBB7B-F4DC-4554-939B-7369C855F602}" dt="2022-09-05T04:52:39.109" v="1708" actId="1076"/>
          <ac:spMkLst>
            <pc:docMk/>
            <pc:sldMk cId="894327700" sldId="320"/>
            <ac:spMk id="14337" creationId="{966AB7B5-B515-D8CE-1484-150491579E97}"/>
          </ac:spMkLst>
        </pc:spChg>
        <pc:grpChg chg="del">
          <ac:chgData name="Lucas Jellema" userId="7e183fbb-84e0-44b3-9b03-0792bc8d162b" providerId="ADAL" clId="{689CBB7B-F4DC-4554-939B-7369C855F602}" dt="2022-09-05T04:52:31.298" v="1706" actId="478"/>
          <ac:grpSpMkLst>
            <pc:docMk/>
            <pc:sldMk cId="894327700" sldId="320"/>
            <ac:grpSpMk id="35" creationId="{A0B24B0B-533A-206A-1570-C51644AE6B1B}"/>
          </ac:grpSpMkLst>
        </pc:grpChg>
        <pc:grpChg chg="del">
          <ac:chgData name="Lucas Jellema" userId="7e183fbb-84e0-44b3-9b03-0792bc8d162b" providerId="ADAL" clId="{689CBB7B-F4DC-4554-939B-7369C855F602}" dt="2022-09-05T04:52:31.298" v="1706" actId="478"/>
          <ac:grpSpMkLst>
            <pc:docMk/>
            <pc:sldMk cId="894327700" sldId="320"/>
            <ac:grpSpMk id="38" creationId="{082986AE-E854-09D0-47DC-4AF63BF3EE39}"/>
          </ac:grpSpMkLst>
        </pc:grpChg>
        <pc:grpChg chg="del">
          <ac:chgData name="Lucas Jellema" userId="7e183fbb-84e0-44b3-9b03-0792bc8d162b" providerId="ADAL" clId="{689CBB7B-F4DC-4554-939B-7369C855F602}" dt="2022-09-05T04:52:31.298" v="1706" actId="478"/>
          <ac:grpSpMkLst>
            <pc:docMk/>
            <pc:sldMk cId="894327700" sldId="320"/>
            <ac:grpSpMk id="41" creationId="{AAFEE1D4-C4D6-8363-A04F-F2E8C85C8979}"/>
          </ac:grpSpMkLst>
        </pc:grpChg>
        <pc:grpChg chg="del">
          <ac:chgData name="Lucas Jellema" userId="7e183fbb-84e0-44b3-9b03-0792bc8d162b" providerId="ADAL" clId="{689CBB7B-F4DC-4554-939B-7369C855F602}" dt="2022-09-05T04:52:31.298" v="1706" actId="478"/>
          <ac:grpSpMkLst>
            <pc:docMk/>
            <pc:sldMk cId="894327700" sldId="320"/>
            <ac:grpSpMk id="44" creationId="{1E6BE5B6-AE29-1698-134E-DC469B8BEE5D}"/>
          </ac:grpSpMkLst>
        </pc:grpChg>
        <pc:grpChg chg="del mod">
          <ac:chgData name="Lucas Jellema" userId="7e183fbb-84e0-44b3-9b03-0792bc8d162b" providerId="ADAL" clId="{689CBB7B-F4DC-4554-939B-7369C855F602}" dt="2022-09-05T06:16:17.629" v="1966" actId="478"/>
          <ac:grpSpMkLst>
            <pc:docMk/>
            <pc:sldMk cId="894327700" sldId="320"/>
            <ac:grpSpMk id="58" creationId="{A80F1336-2C1A-995D-9173-E885EC5B5C54}"/>
          </ac:grpSpMkLst>
        </pc:grpChg>
        <pc:grpChg chg="del">
          <ac:chgData name="Lucas Jellema" userId="7e183fbb-84e0-44b3-9b03-0792bc8d162b" providerId="ADAL" clId="{689CBB7B-F4DC-4554-939B-7369C855F602}" dt="2022-09-05T04:52:31.298" v="1706" actId="478"/>
          <ac:grpSpMkLst>
            <pc:docMk/>
            <pc:sldMk cId="894327700" sldId="320"/>
            <ac:grpSpMk id="65" creationId="{7B21365A-0FBE-4290-FB7F-E33E3177F658}"/>
          </ac:grpSpMkLst>
        </pc:grpChg>
        <pc:grpChg chg="del">
          <ac:chgData name="Lucas Jellema" userId="7e183fbb-84e0-44b3-9b03-0792bc8d162b" providerId="ADAL" clId="{689CBB7B-F4DC-4554-939B-7369C855F602}" dt="2022-09-05T04:52:31.298" v="1706" actId="478"/>
          <ac:grpSpMkLst>
            <pc:docMk/>
            <pc:sldMk cId="894327700" sldId="320"/>
            <ac:grpSpMk id="68" creationId="{DBA059DA-8F85-7455-91F7-2699D079AB2F}"/>
          </ac:grpSpMkLst>
        </pc:grpChg>
        <pc:grpChg chg="del">
          <ac:chgData name="Lucas Jellema" userId="7e183fbb-84e0-44b3-9b03-0792bc8d162b" providerId="ADAL" clId="{689CBB7B-F4DC-4554-939B-7369C855F602}" dt="2022-09-05T04:52:31.298" v="1706" actId="478"/>
          <ac:grpSpMkLst>
            <pc:docMk/>
            <pc:sldMk cId="894327700" sldId="320"/>
            <ac:grpSpMk id="71" creationId="{9D5C4490-4DD7-1E02-A707-1BB15792BB67}"/>
          </ac:grpSpMkLst>
        </pc:grpChg>
        <pc:grpChg chg="del mod">
          <ac:chgData name="Lucas Jellema" userId="7e183fbb-84e0-44b3-9b03-0792bc8d162b" providerId="ADAL" clId="{689CBB7B-F4DC-4554-939B-7369C855F602}" dt="2022-09-05T06:25:00.429" v="2332" actId="478"/>
          <ac:grpSpMkLst>
            <pc:docMk/>
            <pc:sldMk cId="894327700" sldId="320"/>
            <ac:grpSpMk id="84" creationId="{65E4C8E8-E608-EFF2-1C70-2E1E8CC7332C}"/>
          </ac:grpSpMkLst>
        </pc:grpChg>
        <pc:grpChg chg="del mod">
          <ac:chgData name="Lucas Jellema" userId="7e183fbb-84e0-44b3-9b03-0792bc8d162b" providerId="ADAL" clId="{689CBB7B-F4DC-4554-939B-7369C855F602}" dt="2022-09-05T06:25:00.429" v="2332" actId="478"/>
          <ac:grpSpMkLst>
            <pc:docMk/>
            <pc:sldMk cId="894327700" sldId="320"/>
            <ac:grpSpMk id="87" creationId="{576E6823-82DC-64E7-081A-32DEFFD59DAE}"/>
          </ac:grpSpMkLst>
        </pc:grpChg>
        <pc:grpChg chg="del mod">
          <ac:chgData name="Lucas Jellema" userId="7e183fbb-84e0-44b3-9b03-0792bc8d162b" providerId="ADAL" clId="{689CBB7B-F4DC-4554-939B-7369C855F602}" dt="2022-09-05T06:25:00.429" v="2332" actId="478"/>
          <ac:grpSpMkLst>
            <pc:docMk/>
            <pc:sldMk cId="894327700" sldId="320"/>
            <ac:grpSpMk id="95" creationId="{FC1227CF-F997-9721-8860-7DCE16CD5928}"/>
          </ac:grpSpMkLst>
        </pc:grpChg>
        <pc:grpChg chg="del mod">
          <ac:chgData name="Lucas Jellema" userId="7e183fbb-84e0-44b3-9b03-0792bc8d162b" providerId="ADAL" clId="{689CBB7B-F4DC-4554-939B-7369C855F602}" dt="2022-09-05T06:25:00.429" v="2332" actId="478"/>
          <ac:grpSpMkLst>
            <pc:docMk/>
            <pc:sldMk cId="894327700" sldId="320"/>
            <ac:grpSpMk id="98" creationId="{D40AF8C2-AC5B-82A5-AC8D-84CE384E0DD1}"/>
          </ac:grpSpMkLst>
        </pc:grpChg>
        <pc:grpChg chg="del mod">
          <ac:chgData name="Lucas Jellema" userId="7e183fbb-84e0-44b3-9b03-0792bc8d162b" providerId="ADAL" clId="{689CBB7B-F4DC-4554-939B-7369C855F602}" dt="2022-09-05T06:25:00.429" v="2332" actId="478"/>
          <ac:grpSpMkLst>
            <pc:docMk/>
            <pc:sldMk cId="894327700" sldId="320"/>
            <ac:grpSpMk id="112" creationId="{ECD51E78-0B82-FE2D-E3F9-29C07C4D8E5E}"/>
          </ac:grpSpMkLst>
        </pc:grpChg>
        <pc:grpChg chg="del mod">
          <ac:chgData name="Lucas Jellema" userId="7e183fbb-84e0-44b3-9b03-0792bc8d162b" providerId="ADAL" clId="{689CBB7B-F4DC-4554-939B-7369C855F602}" dt="2022-09-05T06:25:00.429" v="2332" actId="478"/>
          <ac:grpSpMkLst>
            <pc:docMk/>
            <pc:sldMk cId="894327700" sldId="320"/>
            <ac:grpSpMk id="115" creationId="{3D743615-A971-1AEC-00C6-A1C37A645973}"/>
          </ac:grpSpMkLst>
        </pc:grpChg>
        <pc:grpChg chg="del mod">
          <ac:chgData name="Lucas Jellema" userId="7e183fbb-84e0-44b3-9b03-0792bc8d162b" providerId="ADAL" clId="{689CBB7B-F4DC-4554-939B-7369C855F602}" dt="2022-09-05T06:25:00.429" v="2332" actId="478"/>
          <ac:grpSpMkLst>
            <pc:docMk/>
            <pc:sldMk cId="894327700" sldId="320"/>
            <ac:grpSpMk id="118" creationId="{7A07310A-328F-09BA-13E5-7653C9E968CF}"/>
          </ac:grpSpMkLst>
        </pc:grpChg>
        <pc:grpChg chg="add mod">
          <ac:chgData name="Lucas Jellema" userId="7e183fbb-84e0-44b3-9b03-0792bc8d162b" providerId="ADAL" clId="{689CBB7B-F4DC-4554-939B-7369C855F602}" dt="2022-09-05T06:26:21.210" v="2359" actId="1076"/>
          <ac:grpSpMkLst>
            <pc:docMk/>
            <pc:sldMk cId="894327700" sldId="320"/>
            <ac:grpSpMk id="142" creationId="{B41D07DB-7CE9-C67A-DDA3-2D21FEC83227}"/>
          </ac:grpSpMkLst>
        </pc:grpChg>
        <pc:grpChg chg="add mod">
          <ac:chgData name="Lucas Jellema" userId="7e183fbb-84e0-44b3-9b03-0792bc8d162b" providerId="ADAL" clId="{689CBB7B-F4DC-4554-939B-7369C855F602}" dt="2022-09-05T06:25:08.373" v="2334" actId="1076"/>
          <ac:grpSpMkLst>
            <pc:docMk/>
            <pc:sldMk cId="894327700" sldId="320"/>
            <ac:grpSpMk id="154" creationId="{53000B1C-0F4C-FE63-0A59-63A88F3C9C52}"/>
          </ac:grpSpMkLst>
        </pc:grpChg>
        <pc:grpChg chg="add mod">
          <ac:chgData name="Lucas Jellema" userId="7e183fbb-84e0-44b3-9b03-0792bc8d162b" providerId="ADAL" clId="{689CBB7B-F4DC-4554-939B-7369C855F602}" dt="2022-09-05T06:25:08.373" v="2334" actId="1076"/>
          <ac:grpSpMkLst>
            <pc:docMk/>
            <pc:sldMk cId="894327700" sldId="320"/>
            <ac:grpSpMk id="157" creationId="{B4518E0D-923E-D606-5875-F6DB090AF457}"/>
          </ac:grpSpMkLst>
        </pc:grpChg>
        <pc:grpChg chg="add mod">
          <ac:chgData name="Lucas Jellema" userId="7e183fbb-84e0-44b3-9b03-0792bc8d162b" providerId="ADAL" clId="{689CBB7B-F4DC-4554-939B-7369C855F602}" dt="2022-09-05T06:25:08.373" v="2334" actId="1076"/>
          <ac:grpSpMkLst>
            <pc:docMk/>
            <pc:sldMk cId="894327700" sldId="320"/>
            <ac:grpSpMk id="160" creationId="{2B593E7B-2587-DAC7-82BD-13C413B860B6}"/>
          </ac:grpSpMkLst>
        </pc:grpChg>
        <pc:grpChg chg="add mod">
          <ac:chgData name="Lucas Jellema" userId="7e183fbb-84e0-44b3-9b03-0792bc8d162b" providerId="ADAL" clId="{689CBB7B-F4DC-4554-939B-7369C855F602}" dt="2022-09-05T06:25:08.373" v="2334" actId="1076"/>
          <ac:grpSpMkLst>
            <pc:docMk/>
            <pc:sldMk cId="894327700" sldId="320"/>
            <ac:grpSpMk id="163" creationId="{13B0515E-0849-D7B3-9383-FC54D7C27274}"/>
          </ac:grpSpMkLst>
        </pc:grpChg>
        <pc:grpChg chg="add mod">
          <ac:chgData name="Lucas Jellema" userId="7e183fbb-84e0-44b3-9b03-0792bc8d162b" providerId="ADAL" clId="{689CBB7B-F4DC-4554-939B-7369C855F602}" dt="2022-09-05T06:25:08.373" v="2334" actId="1076"/>
          <ac:grpSpMkLst>
            <pc:docMk/>
            <pc:sldMk cId="894327700" sldId="320"/>
            <ac:grpSpMk id="168" creationId="{E37EA460-82E9-EC22-232E-26289BD39C5E}"/>
          </ac:grpSpMkLst>
        </pc:grpChg>
        <pc:picChg chg="mod">
          <ac:chgData name="Lucas Jellema" userId="7e183fbb-84e0-44b3-9b03-0792bc8d162b" providerId="ADAL" clId="{689CBB7B-F4DC-4554-939B-7369C855F602}" dt="2022-09-05T06:26:21.210" v="2359" actId="1076"/>
          <ac:picMkLst>
            <pc:docMk/>
            <pc:sldMk cId="894327700" sldId="320"/>
            <ac:picMk id="143" creationId="{3635C55C-05B3-459C-0ED9-E982EF5F09EC}"/>
          </ac:picMkLst>
        </pc:picChg>
        <pc:picChg chg="mod">
          <ac:chgData name="Lucas Jellema" userId="7e183fbb-84e0-44b3-9b03-0792bc8d162b" providerId="ADAL" clId="{689CBB7B-F4DC-4554-939B-7369C855F602}" dt="2022-09-05T04:53:05.617" v="1715" actId="1076"/>
          <ac:picMkLst>
            <pc:docMk/>
            <pc:sldMk cId="894327700" sldId="320"/>
            <ac:picMk id="14338" creationId="{FC22E562-EA6A-F8B4-67C0-F1DF1C286A65}"/>
          </ac:picMkLst>
        </pc:picChg>
        <pc:cxnChg chg="add mod">
          <ac:chgData name="Lucas Jellema" userId="7e183fbb-84e0-44b3-9b03-0792bc8d162b" providerId="ADAL" clId="{689CBB7B-F4DC-4554-939B-7369C855F602}" dt="2022-09-05T06:26:38.792" v="2360" actId="11529"/>
          <ac:cxnSpMkLst>
            <pc:docMk/>
            <pc:sldMk cId="894327700" sldId="320"/>
            <ac:cxnSpMk id="7" creationId="{9C8D28B7-3065-9594-E551-DC40AE05AD8C}"/>
          </ac:cxnSpMkLst>
        </pc:cxnChg>
        <pc:cxnChg chg="add">
          <ac:chgData name="Lucas Jellema" userId="7e183fbb-84e0-44b3-9b03-0792bc8d162b" providerId="ADAL" clId="{689CBB7B-F4DC-4554-939B-7369C855F602}" dt="2022-09-05T06:26:46.417" v="2361" actId="11529"/>
          <ac:cxnSpMkLst>
            <pc:docMk/>
            <pc:sldMk cId="894327700" sldId="320"/>
            <ac:cxnSpMk id="18" creationId="{B67A5B09-DAB9-73B3-EBDA-AC90BD547EEF}"/>
          </ac:cxnSpMkLst>
        </pc:cxnChg>
        <pc:cxnChg chg="add mod">
          <ac:chgData name="Lucas Jellema" userId="7e183fbb-84e0-44b3-9b03-0792bc8d162b" providerId="ADAL" clId="{689CBB7B-F4DC-4554-939B-7369C855F602}" dt="2022-09-05T06:26:58.752" v="2364" actId="14100"/>
          <ac:cxnSpMkLst>
            <pc:docMk/>
            <pc:sldMk cId="894327700" sldId="320"/>
            <ac:cxnSpMk id="187" creationId="{69BFC006-40C5-8ECE-61D1-C4ECB7D20DF9}"/>
          </ac:cxnSpMkLst>
        </pc:cxnChg>
      </pc:sldChg>
      <pc:sldChg chg="addSp modSp new mod modAnim">
        <pc:chgData name="Lucas Jellema" userId="7e183fbb-84e0-44b3-9b03-0792bc8d162b" providerId="ADAL" clId="{689CBB7B-F4DC-4554-939B-7369C855F602}" dt="2022-09-05T06:27:30.601" v="2376"/>
        <pc:sldMkLst>
          <pc:docMk/>
          <pc:sldMk cId="1851378061" sldId="321"/>
        </pc:sldMkLst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6" creationId="{A907E014-5425-52F5-9320-AA85015513A8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7" creationId="{565FF910-9042-D008-807E-E275F18F987F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8" creationId="{68C390A3-2589-9C0A-925C-CD5AB574A4F4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9" creationId="{6AE04E22-4220-7721-DD9F-0743FAC9D7A7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10" creationId="{333794EF-C820-5198-8167-63935F147004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11" creationId="{3BFDBF5B-492C-EA69-9B67-5C582E4A2F37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12" creationId="{3DEC2E57-6E38-F641-CF65-9988AFD37532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13" creationId="{45F5FFED-6233-3CFB-77DD-EC22943211CE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14" creationId="{97003823-A3D0-537C-A895-013999154248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15" creationId="{A17E9D96-E0D6-57EC-3128-EED3E96D0425}"/>
          </ac:spMkLst>
        </pc:spChg>
        <pc:spChg chg="add mod">
          <ac:chgData name="Lucas Jellema" userId="7e183fbb-84e0-44b3-9b03-0792bc8d162b" providerId="ADAL" clId="{689CBB7B-F4DC-4554-939B-7369C855F602}" dt="2022-09-05T06:27:23.496" v="2375" actId="1076"/>
          <ac:spMkLst>
            <pc:docMk/>
            <pc:sldMk cId="1851378061" sldId="321"/>
            <ac:spMk id="16" creationId="{5F24A1D3-358B-6B0E-674C-7A2355E63AF4}"/>
          </ac:spMkLst>
        </pc:spChg>
      </pc:sldChg>
      <pc:sldChg chg="addSp delSp modSp add mod modTransition delAnim modAnim">
        <pc:chgData name="Lucas Jellema" userId="7e183fbb-84e0-44b3-9b03-0792bc8d162b" providerId="ADAL" clId="{689CBB7B-F4DC-4554-939B-7369C855F602}" dt="2022-09-05T06:40:50.850" v="2585" actId="552"/>
        <pc:sldMkLst>
          <pc:docMk/>
          <pc:sldMk cId="2112129003" sldId="322"/>
        </pc:sldMkLst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2" creationId="{5DA05C67-9132-8397-44AA-5AB046BFB6BE}"/>
          </ac:spMkLst>
        </pc:spChg>
        <pc:spChg chg="del">
          <ac:chgData name="Lucas Jellema" userId="7e183fbb-84e0-44b3-9b03-0792bc8d162b" providerId="ADAL" clId="{689CBB7B-F4DC-4554-939B-7369C855F602}" dt="2022-09-05T06:37:21.768" v="2542" actId="478"/>
          <ac:spMkLst>
            <pc:docMk/>
            <pc:sldMk cId="2112129003" sldId="322"/>
            <ac:spMk id="4" creationId="{AF5584C1-E4B0-0A9C-AE86-C37F444A7BB5}"/>
          </ac:spMkLst>
        </pc:spChg>
        <pc:spChg chg="del">
          <ac:chgData name="Lucas Jellema" userId="7e183fbb-84e0-44b3-9b03-0792bc8d162b" providerId="ADAL" clId="{689CBB7B-F4DC-4554-939B-7369C855F602}" dt="2022-09-05T06:37:21.768" v="2542" actId="478"/>
          <ac:spMkLst>
            <pc:docMk/>
            <pc:sldMk cId="2112129003" sldId="322"/>
            <ac:spMk id="5" creationId="{2ABDC692-BB14-260A-503C-E482232859DB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7" creationId="{6B601C0D-D09E-03FD-E3F7-064593DD9A6A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9" creationId="{EA624907-A520-70D8-6777-FC6EE1A64086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10" creationId="{10E98A2C-4782-A511-A66D-FBAE3E694EFD}"/>
          </ac:spMkLst>
        </pc:spChg>
        <pc:spChg chg="del">
          <ac:chgData name="Lucas Jellema" userId="7e183fbb-84e0-44b3-9b03-0792bc8d162b" providerId="ADAL" clId="{689CBB7B-F4DC-4554-939B-7369C855F602}" dt="2022-09-05T06:37:21.768" v="2542" actId="478"/>
          <ac:spMkLst>
            <pc:docMk/>
            <pc:sldMk cId="2112129003" sldId="322"/>
            <ac:spMk id="15" creationId="{6374B54F-E51F-40D5-26F6-1918C9BFCD39}"/>
          </ac:spMkLst>
        </pc:spChg>
        <pc:spChg chg="del">
          <ac:chgData name="Lucas Jellema" userId="7e183fbb-84e0-44b3-9b03-0792bc8d162b" providerId="ADAL" clId="{689CBB7B-F4DC-4554-939B-7369C855F602}" dt="2022-09-05T06:37:21.768" v="2542" actId="478"/>
          <ac:spMkLst>
            <pc:docMk/>
            <pc:sldMk cId="2112129003" sldId="322"/>
            <ac:spMk id="16" creationId="{AED51B62-FCA8-BA27-BDE7-A5C4712F6DA0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18" creationId="{999AD4B1-DAD3-45AF-0384-4FEF3A0E6D9F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19" creationId="{16786D91-C4A8-AD53-525F-45F35E8A9C40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20" creationId="{22E33EF0-8C58-5D9A-9B03-DF6653083C82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21" creationId="{866756BD-B984-41D4-DEAC-81D2A3DE6F27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22" creationId="{83A33C18-86E8-DE49-7534-3752FD8DDB49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24" creationId="{1EA838A8-D27E-CCF4-D855-09387E0D1035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26" creationId="{7A9D9EF5-0043-5827-0BD6-E986DBC79FC8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27" creationId="{C4E34708-54C7-F176-F57E-ACB46CF727B1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28" creationId="{A12F7751-C5F3-F4D9-D8CE-A1E7C35EC4E9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30" creationId="{7E84C6C0-7D4D-FD1C-A185-F519DF8535B5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31" creationId="{DA1EE5FD-4E32-FB7B-BCF8-39457A11FBBF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32" creationId="{8F4FAB9D-CB5C-472C-615A-64B954ACF5D9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33" creationId="{7BDC75DA-72E8-7A2A-0420-F7A4BCDF2D79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34" creationId="{040102BA-8246-0647-B544-4D083DEAC7A4}"/>
          </ac:spMkLst>
        </pc:spChg>
        <pc:spChg chg="mod">
          <ac:chgData name="Lucas Jellema" userId="7e183fbb-84e0-44b3-9b03-0792bc8d162b" providerId="ADAL" clId="{689CBB7B-F4DC-4554-939B-7369C855F602}" dt="2022-09-05T06:38:38.620" v="2549" actId="1076"/>
          <ac:spMkLst>
            <pc:docMk/>
            <pc:sldMk cId="2112129003" sldId="322"/>
            <ac:spMk id="35" creationId="{4C65AE04-870E-46D6-C66E-634FBA797C2A}"/>
          </ac:spMkLst>
        </pc:spChg>
        <pc:spChg chg="mod">
          <ac:chgData name="Lucas Jellema" userId="7e183fbb-84e0-44b3-9b03-0792bc8d162b" providerId="ADAL" clId="{689CBB7B-F4DC-4554-939B-7369C855F602}" dt="2022-09-05T06:38:51.625" v="2551"/>
          <ac:spMkLst>
            <pc:docMk/>
            <pc:sldMk cId="2112129003" sldId="322"/>
            <ac:spMk id="37" creationId="{97A8ED66-90A6-4E52-DF9D-6386579454C7}"/>
          </ac:spMkLst>
        </pc:spChg>
        <pc:spChg chg="mod">
          <ac:chgData name="Lucas Jellema" userId="7e183fbb-84e0-44b3-9b03-0792bc8d162b" providerId="ADAL" clId="{689CBB7B-F4DC-4554-939B-7369C855F602}" dt="2022-09-05T06:38:51.625" v="2551"/>
          <ac:spMkLst>
            <pc:docMk/>
            <pc:sldMk cId="2112129003" sldId="322"/>
            <ac:spMk id="38" creationId="{A10F8F61-2965-5B25-D32A-E9EDAB3AE1AA}"/>
          </ac:spMkLst>
        </pc:spChg>
        <pc:spChg chg="mod">
          <ac:chgData name="Lucas Jellema" userId="7e183fbb-84e0-44b3-9b03-0792bc8d162b" providerId="ADAL" clId="{689CBB7B-F4DC-4554-939B-7369C855F602}" dt="2022-09-05T06:38:56.820" v="2553"/>
          <ac:spMkLst>
            <pc:docMk/>
            <pc:sldMk cId="2112129003" sldId="322"/>
            <ac:spMk id="40" creationId="{25A6DD44-45E3-607B-81FF-C143FAD10CD0}"/>
          </ac:spMkLst>
        </pc:spChg>
        <pc:spChg chg="mod">
          <ac:chgData name="Lucas Jellema" userId="7e183fbb-84e0-44b3-9b03-0792bc8d162b" providerId="ADAL" clId="{689CBB7B-F4DC-4554-939B-7369C855F602}" dt="2022-09-05T06:38:56.820" v="2553"/>
          <ac:spMkLst>
            <pc:docMk/>
            <pc:sldMk cId="2112129003" sldId="322"/>
            <ac:spMk id="41" creationId="{AE2C2672-9E8F-2A3F-A5CF-909F312983F4}"/>
          </ac:spMkLst>
        </pc:spChg>
        <pc:spChg chg="mod">
          <ac:chgData name="Lucas Jellema" userId="7e183fbb-84e0-44b3-9b03-0792bc8d162b" providerId="ADAL" clId="{689CBB7B-F4DC-4554-939B-7369C855F602}" dt="2022-09-05T06:39:03.256" v="2555"/>
          <ac:spMkLst>
            <pc:docMk/>
            <pc:sldMk cId="2112129003" sldId="322"/>
            <ac:spMk id="43" creationId="{83EE544B-5F3F-E231-50FB-FE0EFA26A7A9}"/>
          </ac:spMkLst>
        </pc:spChg>
        <pc:spChg chg="mod">
          <ac:chgData name="Lucas Jellema" userId="7e183fbb-84e0-44b3-9b03-0792bc8d162b" providerId="ADAL" clId="{689CBB7B-F4DC-4554-939B-7369C855F602}" dt="2022-09-05T06:39:03.256" v="2555"/>
          <ac:spMkLst>
            <pc:docMk/>
            <pc:sldMk cId="2112129003" sldId="322"/>
            <ac:spMk id="44" creationId="{CE16A6DD-42C8-3377-5DFD-AD07F8EA5967}"/>
          </ac:spMkLst>
        </pc:spChg>
        <pc:spChg chg="add mod">
          <ac:chgData name="Lucas Jellema" userId="7e183fbb-84e0-44b3-9b03-0792bc8d162b" providerId="ADAL" clId="{689CBB7B-F4DC-4554-939B-7369C855F602}" dt="2022-09-05T06:40:13.757" v="2573" actId="1076"/>
          <ac:spMkLst>
            <pc:docMk/>
            <pc:sldMk cId="2112129003" sldId="322"/>
            <ac:spMk id="45" creationId="{755263F0-E8AD-FF9B-FA32-FCEA19A58A26}"/>
          </ac:spMkLst>
        </pc:spChg>
        <pc:spChg chg="add mod">
          <ac:chgData name="Lucas Jellema" userId="7e183fbb-84e0-44b3-9b03-0792bc8d162b" providerId="ADAL" clId="{689CBB7B-F4DC-4554-939B-7369C855F602}" dt="2022-09-05T06:40:13.757" v="2573" actId="1076"/>
          <ac:spMkLst>
            <pc:docMk/>
            <pc:sldMk cId="2112129003" sldId="322"/>
            <ac:spMk id="46" creationId="{2041E948-50C1-0CD4-BC73-A51CBD493E00}"/>
          </ac:spMkLst>
        </pc:spChg>
        <pc:spChg chg="add mod">
          <ac:chgData name="Lucas Jellema" userId="7e183fbb-84e0-44b3-9b03-0792bc8d162b" providerId="ADAL" clId="{689CBB7B-F4DC-4554-939B-7369C855F602}" dt="2022-09-05T06:40:13.757" v="2573" actId="1076"/>
          <ac:spMkLst>
            <pc:docMk/>
            <pc:sldMk cId="2112129003" sldId="322"/>
            <ac:spMk id="47" creationId="{1C260E42-14AB-A442-17ED-66E05578AFEF}"/>
          </ac:spMkLst>
        </pc:spChg>
        <pc:spChg chg="add mod">
          <ac:chgData name="Lucas Jellema" userId="7e183fbb-84e0-44b3-9b03-0792bc8d162b" providerId="ADAL" clId="{689CBB7B-F4DC-4554-939B-7369C855F602}" dt="2022-09-05T06:40:13.757" v="2573" actId="1076"/>
          <ac:spMkLst>
            <pc:docMk/>
            <pc:sldMk cId="2112129003" sldId="322"/>
            <ac:spMk id="48" creationId="{A1EC6210-4606-746C-E603-F7AB4D3762A6}"/>
          </ac:spMkLst>
        </pc:spChg>
        <pc:spChg chg="add mod">
          <ac:chgData name="Lucas Jellema" userId="7e183fbb-84e0-44b3-9b03-0792bc8d162b" providerId="ADAL" clId="{689CBB7B-F4DC-4554-939B-7369C855F602}" dt="2022-09-05T06:40:13.757" v="2573" actId="1076"/>
          <ac:spMkLst>
            <pc:docMk/>
            <pc:sldMk cId="2112129003" sldId="322"/>
            <ac:spMk id="49" creationId="{698E5D5E-102F-D7D5-BB54-4D42128800CE}"/>
          </ac:spMkLst>
        </pc:spChg>
        <pc:spChg chg="add mod">
          <ac:chgData name="Lucas Jellema" userId="7e183fbb-84e0-44b3-9b03-0792bc8d162b" providerId="ADAL" clId="{689CBB7B-F4DC-4554-939B-7369C855F602}" dt="2022-09-05T06:40:13.757" v="2573" actId="1076"/>
          <ac:spMkLst>
            <pc:docMk/>
            <pc:sldMk cId="2112129003" sldId="322"/>
            <ac:spMk id="50" creationId="{4C024B61-57DC-E1BA-DE6E-12A5D8F091E5}"/>
          </ac:spMkLst>
        </pc:spChg>
        <pc:spChg chg="add mod">
          <ac:chgData name="Lucas Jellema" userId="7e183fbb-84e0-44b3-9b03-0792bc8d162b" providerId="ADAL" clId="{689CBB7B-F4DC-4554-939B-7369C855F602}" dt="2022-09-05T06:40:13.757" v="2573" actId="1076"/>
          <ac:spMkLst>
            <pc:docMk/>
            <pc:sldMk cId="2112129003" sldId="322"/>
            <ac:spMk id="51" creationId="{4B1CDD1B-3EE8-70D6-BD20-0DA5CD1BD680}"/>
          </ac:spMkLst>
        </pc:spChg>
        <pc:spChg chg="add mod">
          <ac:chgData name="Lucas Jellema" userId="7e183fbb-84e0-44b3-9b03-0792bc8d162b" providerId="ADAL" clId="{689CBB7B-F4DC-4554-939B-7369C855F602}" dt="2022-09-05T06:40:37.051" v="2583" actId="552"/>
          <ac:spMkLst>
            <pc:docMk/>
            <pc:sldMk cId="2112129003" sldId="322"/>
            <ac:spMk id="52" creationId="{3B3B52FC-4AFE-6C73-0336-8762929192F9}"/>
          </ac:spMkLst>
        </pc:spChg>
        <pc:spChg chg="add mod">
          <ac:chgData name="Lucas Jellema" userId="7e183fbb-84e0-44b3-9b03-0792bc8d162b" providerId="ADAL" clId="{689CBB7B-F4DC-4554-939B-7369C855F602}" dt="2022-09-05T06:40:40.668" v="2584" actId="465"/>
          <ac:spMkLst>
            <pc:docMk/>
            <pc:sldMk cId="2112129003" sldId="322"/>
            <ac:spMk id="53" creationId="{398EBB47-5A68-FAC9-1291-57522D8C5062}"/>
          </ac:spMkLst>
        </pc:spChg>
        <pc:spChg chg="add mod">
          <ac:chgData name="Lucas Jellema" userId="7e183fbb-84e0-44b3-9b03-0792bc8d162b" providerId="ADAL" clId="{689CBB7B-F4DC-4554-939B-7369C855F602}" dt="2022-09-05T06:40:40.668" v="2584" actId="465"/>
          <ac:spMkLst>
            <pc:docMk/>
            <pc:sldMk cId="2112129003" sldId="322"/>
            <ac:spMk id="54" creationId="{0D6FB479-D82F-26CA-C8EB-7CBCD8411F92}"/>
          </ac:spMkLst>
        </pc:spChg>
        <pc:spChg chg="add mod">
          <ac:chgData name="Lucas Jellema" userId="7e183fbb-84e0-44b3-9b03-0792bc8d162b" providerId="ADAL" clId="{689CBB7B-F4DC-4554-939B-7369C855F602}" dt="2022-09-05T06:40:37.051" v="2583" actId="552"/>
          <ac:spMkLst>
            <pc:docMk/>
            <pc:sldMk cId="2112129003" sldId="322"/>
            <ac:spMk id="55" creationId="{AE7421CD-B5E8-8C51-0828-57CD0179B222}"/>
          </ac:spMkLst>
        </pc:spChg>
        <pc:grpChg chg="mod">
          <ac:chgData name="Lucas Jellema" userId="7e183fbb-84e0-44b3-9b03-0792bc8d162b" providerId="ADAL" clId="{689CBB7B-F4DC-4554-939B-7369C855F602}" dt="2022-09-05T06:38:38.620" v="2549" actId="1076"/>
          <ac:grpSpMkLst>
            <pc:docMk/>
            <pc:sldMk cId="2112129003" sldId="322"/>
            <ac:grpSpMk id="3" creationId="{18ECE0C9-4034-51E2-BDF4-BD7C98946B5B}"/>
          </ac:grpSpMkLst>
        </pc:grpChg>
        <pc:grpChg chg="mod">
          <ac:chgData name="Lucas Jellema" userId="7e183fbb-84e0-44b3-9b03-0792bc8d162b" providerId="ADAL" clId="{689CBB7B-F4DC-4554-939B-7369C855F602}" dt="2022-09-05T06:38:38.620" v="2549" actId="1076"/>
          <ac:grpSpMkLst>
            <pc:docMk/>
            <pc:sldMk cId="2112129003" sldId="322"/>
            <ac:grpSpMk id="17" creationId="{93712194-9467-5EC4-4A48-852331B1463C}"/>
          </ac:grpSpMkLst>
        </pc:grpChg>
        <pc:grpChg chg="mod">
          <ac:chgData name="Lucas Jellema" userId="7e183fbb-84e0-44b3-9b03-0792bc8d162b" providerId="ADAL" clId="{689CBB7B-F4DC-4554-939B-7369C855F602}" dt="2022-09-05T06:38:38.620" v="2549" actId="1076"/>
          <ac:grpSpMkLst>
            <pc:docMk/>
            <pc:sldMk cId="2112129003" sldId="322"/>
            <ac:grpSpMk id="23" creationId="{243AD0F6-29BD-E39C-0EAA-1346E37A1AE6}"/>
          </ac:grpSpMkLst>
        </pc:grpChg>
        <pc:grpChg chg="mod">
          <ac:chgData name="Lucas Jellema" userId="7e183fbb-84e0-44b3-9b03-0792bc8d162b" providerId="ADAL" clId="{689CBB7B-F4DC-4554-939B-7369C855F602}" dt="2022-09-05T06:38:38.620" v="2549" actId="1076"/>
          <ac:grpSpMkLst>
            <pc:docMk/>
            <pc:sldMk cId="2112129003" sldId="322"/>
            <ac:grpSpMk id="25" creationId="{B8A5659D-8DFA-7A64-21BF-6259061BF06D}"/>
          </ac:grpSpMkLst>
        </pc:grpChg>
        <pc:grpChg chg="mod">
          <ac:chgData name="Lucas Jellema" userId="7e183fbb-84e0-44b3-9b03-0792bc8d162b" providerId="ADAL" clId="{689CBB7B-F4DC-4554-939B-7369C855F602}" dt="2022-09-05T06:38:38.620" v="2549" actId="1076"/>
          <ac:grpSpMkLst>
            <pc:docMk/>
            <pc:sldMk cId="2112129003" sldId="322"/>
            <ac:grpSpMk id="29" creationId="{E6C8E9F6-82AC-033B-6FA4-C8A17E4C99F0}"/>
          </ac:grpSpMkLst>
        </pc:grpChg>
        <pc:grpChg chg="add mod">
          <ac:chgData name="Lucas Jellema" userId="7e183fbb-84e0-44b3-9b03-0792bc8d162b" providerId="ADAL" clId="{689CBB7B-F4DC-4554-939B-7369C855F602}" dt="2022-09-05T06:40:50.850" v="2585" actId="552"/>
          <ac:grpSpMkLst>
            <pc:docMk/>
            <pc:sldMk cId="2112129003" sldId="322"/>
            <ac:grpSpMk id="36" creationId="{9F419F9E-9D33-9E1C-2C8E-9EDB2D3D335A}"/>
          </ac:grpSpMkLst>
        </pc:grpChg>
        <pc:grpChg chg="add mod">
          <ac:chgData name="Lucas Jellema" userId="7e183fbb-84e0-44b3-9b03-0792bc8d162b" providerId="ADAL" clId="{689CBB7B-F4DC-4554-939B-7369C855F602}" dt="2022-09-05T06:40:50.850" v="2585" actId="552"/>
          <ac:grpSpMkLst>
            <pc:docMk/>
            <pc:sldMk cId="2112129003" sldId="322"/>
            <ac:grpSpMk id="39" creationId="{8E661EA4-7786-3054-A43D-F1CDE554AB22}"/>
          </ac:grpSpMkLst>
        </pc:grpChg>
        <pc:grpChg chg="add mod">
          <ac:chgData name="Lucas Jellema" userId="7e183fbb-84e0-44b3-9b03-0792bc8d162b" providerId="ADAL" clId="{689CBB7B-F4DC-4554-939B-7369C855F602}" dt="2022-09-05T06:39:09.731" v="2556" actId="1076"/>
          <ac:grpSpMkLst>
            <pc:docMk/>
            <pc:sldMk cId="2112129003" sldId="322"/>
            <ac:grpSpMk id="42" creationId="{BF528D85-C069-8470-BE06-8F9FDD7B5692}"/>
          </ac:grpSpMkLst>
        </pc:grpChg>
        <pc:picChg chg="mod">
          <ac:chgData name="Lucas Jellema" userId="7e183fbb-84e0-44b3-9b03-0792bc8d162b" providerId="ADAL" clId="{689CBB7B-F4DC-4554-939B-7369C855F602}" dt="2022-09-05T06:38:38.620" v="2549" actId="1076"/>
          <ac:picMkLst>
            <pc:docMk/>
            <pc:sldMk cId="2112129003" sldId="322"/>
            <ac:picMk id="11266" creationId="{5230BE62-A01A-EB81-0367-4E5D30BB6FAA}"/>
          </ac:picMkLst>
        </pc:picChg>
        <pc:picChg chg="mod">
          <ac:chgData name="Lucas Jellema" userId="7e183fbb-84e0-44b3-9b03-0792bc8d162b" providerId="ADAL" clId="{689CBB7B-F4DC-4554-939B-7369C855F602}" dt="2022-09-05T06:37:35.842" v="2544" actId="14100"/>
          <ac:picMkLst>
            <pc:docMk/>
            <pc:sldMk cId="2112129003" sldId="322"/>
            <ac:picMk id="13314" creationId="{7B583CF7-46FE-CA84-1FF6-057661F55D65}"/>
          </ac:picMkLst>
        </pc:picChg>
      </pc:sldChg>
      <pc:sldChg chg="addSp delSp modSp add mod modTransition modAnim">
        <pc:chgData name="Lucas Jellema" userId="7e183fbb-84e0-44b3-9b03-0792bc8d162b" providerId="ADAL" clId="{689CBB7B-F4DC-4554-939B-7369C855F602}" dt="2022-09-05T06:49:41.108" v="2769"/>
        <pc:sldMkLst>
          <pc:docMk/>
          <pc:sldMk cId="1666604706" sldId="323"/>
        </pc:sldMkLst>
        <pc:spChg chg="mod">
          <ac:chgData name="Lucas Jellema" userId="7e183fbb-84e0-44b3-9b03-0792bc8d162b" providerId="ADAL" clId="{689CBB7B-F4DC-4554-939B-7369C855F602}" dt="2022-09-05T06:42:24.603" v="2613" actId="164"/>
          <ac:spMkLst>
            <pc:docMk/>
            <pc:sldMk cId="1666604706" sldId="323"/>
            <ac:spMk id="2" creationId="{5DA05C67-9132-8397-44AA-5AB046BFB6BE}"/>
          </ac:spMkLst>
        </pc:spChg>
        <pc:spChg chg="mod">
          <ac:chgData name="Lucas Jellema" userId="7e183fbb-84e0-44b3-9b03-0792bc8d162b" providerId="ADAL" clId="{689CBB7B-F4DC-4554-939B-7369C855F602}" dt="2022-09-05T06:42:24.603" v="2613" actId="164"/>
          <ac:spMkLst>
            <pc:docMk/>
            <pc:sldMk cId="1666604706" sldId="323"/>
            <ac:spMk id="7" creationId="{6B601C0D-D09E-03FD-E3F7-064593DD9A6A}"/>
          </ac:spMkLst>
        </pc:spChg>
        <pc:spChg chg="mod">
          <ac:chgData name="Lucas Jellema" userId="7e183fbb-84e0-44b3-9b03-0792bc8d162b" providerId="ADAL" clId="{689CBB7B-F4DC-4554-939B-7369C855F602}" dt="2022-09-05T06:45:10.742" v="2715" actId="1037"/>
          <ac:spMkLst>
            <pc:docMk/>
            <pc:sldMk cId="1666604706" sldId="323"/>
            <ac:spMk id="20" creationId="{22E33EF0-8C58-5D9A-9B03-DF6653083C82}"/>
          </ac:spMkLst>
        </pc:spChg>
        <pc:spChg chg="del">
          <ac:chgData name="Lucas Jellema" userId="7e183fbb-84e0-44b3-9b03-0792bc8d162b" providerId="ADAL" clId="{689CBB7B-F4DC-4554-939B-7369C855F602}" dt="2022-09-05T06:42:11.723" v="2611" actId="478"/>
          <ac:spMkLst>
            <pc:docMk/>
            <pc:sldMk cId="1666604706" sldId="323"/>
            <ac:spMk id="21" creationId="{866756BD-B984-41D4-DEAC-81D2A3DE6F27}"/>
          </ac:spMkLst>
        </pc:spChg>
        <pc:spChg chg="del">
          <ac:chgData name="Lucas Jellema" userId="7e183fbb-84e0-44b3-9b03-0792bc8d162b" providerId="ADAL" clId="{689CBB7B-F4DC-4554-939B-7369C855F602}" dt="2022-09-05T06:42:11.723" v="2611" actId="478"/>
          <ac:spMkLst>
            <pc:docMk/>
            <pc:sldMk cId="1666604706" sldId="323"/>
            <ac:spMk id="22" creationId="{83A33C18-86E8-DE49-7534-3752FD8DDB49}"/>
          </ac:spMkLst>
        </pc:spChg>
        <pc:spChg chg="del">
          <ac:chgData name="Lucas Jellema" userId="7e183fbb-84e0-44b3-9b03-0792bc8d162b" providerId="ADAL" clId="{689CBB7B-F4DC-4554-939B-7369C855F602}" dt="2022-09-05T06:42:11.723" v="2611" actId="478"/>
          <ac:spMkLst>
            <pc:docMk/>
            <pc:sldMk cId="1666604706" sldId="323"/>
            <ac:spMk id="32" creationId="{8F4FAB9D-CB5C-472C-615A-64B954ACF5D9}"/>
          </ac:spMkLst>
        </pc:spChg>
        <pc:spChg chg="del">
          <ac:chgData name="Lucas Jellema" userId="7e183fbb-84e0-44b3-9b03-0792bc8d162b" providerId="ADAL" clId="{689CBB7B-F4DC-4554-939B-7369C855F602}" dt="2022-09-05T06:42:11.723" v="2611" actId="478"/>
          <ac:spMkLst>
            <pc:docMk/>
            <pc:sldMk cId="1666604706" sldId="323"/>
            <ac:spMk id="33" creationId="{7BDC75DA-72E8-7A2A-0420-F7A4BCDF2D79}"/>
          </ac:spMkLst>
        </pc:spChg>
        <pc:spChg chg="del">
          <ac:chgData name="Lucas Jellema" userId="7e183fbb-84e0-44b3-9b03-0792bc8d162b" providerId="ADAL" clId="{689CBB7B-F4DC-4554-939B-7369C855F602}" dt="2022-09-05T06:42:11.723" v="2611" actId="478"/>
          <ac:spMkLst>
            <pc:docMk/>
            <pc:sldMk cId="1666604706" sldId="323"/>
            <ac:spMk id="34" creationId="{040102BA-8246-0647-B544-4D083DEAC7A4}"/>
          </ac:spMkLst>
        </pc:spChg>
        <pc:spChg chg="del">
          <ac:chgData name="Lucas Jellema" userId="7e183fbb-84e0-44b3-9b03-0792bc8d162b" providerId="ADAL" clId="{689CBB7B-F4DC-4554-939B-7369C855F602}" dt="2022-09-05T06:42:11.723" v="2611" actId="478"/>
          <ac:spMkLst>
            <pc:docMk/>
            <pc:sldMk cId="1666604706" sldId="323"/>
            <ac:spMk id="35" creationId="{4C65AE04-870E-46D6-C66E-634FBA797C2A}"/>
          </ac:spMkLst>
        </pc:spChg>
        <pc:spChg chg="mod">
          <ac:chgData name="Lucas Jellema" userId="7e183fbb-84e0-44b3-9b03-0792bc8d162b" providerId="ADAL" clId="{689CBB7B-F4DC-4554-939B-7369C855F602}" dt="2022-09-05T06:43:09.581" v="2624" actId="165"/>
          <ac:spMkLst>
            <pc:docMk/>
            <pc:sldMk cId="1666604706" sldId="323"/>
            <ac:spMk id="37" creationId="{97A8ED66-90A6-4E52-DF9D-6386579454C7}"/>
          </ac:spMkLst>
        </pc:spChg>
        <pc:spChg chg="mod">
          <ac:chgData name="Lucas Jellema" userId="7e183fbb-84e0-44b3-9b03-0792bc8d162b" providerId="ADAL" clId="{689CBB7B-F4DC-4554-939B-7369C855F602}" dt="2022-09-05T06:43:09.581" v="2624" actId="165"/>
          <ac:spMkLst>
            <pc:docMk/>
            <pc:sldMk cId="1666604706" sldId="323"/>
            <ac:spMk id="38" creationId="{A10F8F61-2965-5B25-D32A-E9EDAB3AE1AA}"/>
          </ac:spMkLst>
        </pc:spChg>
        <pc:spChg chg="mod">
          <ac:chgData name="Lucas Jellema" userId="7e183fbb-84e0-44b3-9b03-0792bc8d162b" providerId="ADAL" clId="{689CBB7B-F4DC-4554-939B-7369C855F602}" dt="2022-09-05T06:43:09.581" v="2624" actId="165"/>
          <ac:spMkLst>
            <pc:docMk/>
            <pc:sldMk cId="1666604706" sldId="323"/>
            <ac:spMk id="40" creationId="{25A6DD44-45E3-607B-81FF-C143FAD10CD0}"/>
          </ac:spMkLst>
        </pc:spChg>
        <pc:spChg chg="mod">
          <ac:chgData name="Lucas Jellema" userId="7e183fbb-84e0-44b3-9b03-0792bc8d162b" providerId="ADAL" clId="{689CBB7B-F4DC-4554-939B-7369C855F602}" dt="2022-09-05T06:43:09.581" v="2624" actId="165"/>
          <ac:spMkLst>
            <pc:docMk/>
            <pc:sldMk cId="1666604706" sldId="323"/>
            <ac:spMk id="41" creationId="{AE2C2672-9E8F-2A3F-A5CF-909F312983F4}"/>
          </ac:spMkLst>
        </pc:spChg>
        <pc:spChg chg="mod">
          <ac:chgData name="Lucas Jellema" userId="7e183fbb-84e0-44b3-9b03-0792bc8d162b" providerId="ADAL" clId="{689CBB7B-F4DC-4554-939B-7369C855F602}" dt="2022-09-05T06:43:09.581" v="2624" actId="165"/>
          <ac:spMkLst>
            <pc:docMk/>
            <pc:sldMk cId="1666604706" sldId="323"/>
            <ac:spMk id="43" creationId="{83EE544B-5F3F-E231-50FB-FE0EFA26A7A9}"/>
          </ac:spMkLst>
        </pc:spChg>
        <pc:spChg chg="mod">
          <ac:chgData name="Lucas Jellema" userId="7e183fbb-84e0-44b3-9b03-0792bc8d162b" providerId="ADAL" clId="{689CBB7B-F4DC-4554-939B-7369C855F602}" dt="2022-09-05T06:43:09.581" v="2624" actId="165"/>
          <ac:spMkLst>
            <pc:docMk/>
            <pc:sldMk cId="1666604706" sldId="323"/>
            <ac:spMk id="44" creationId="{CE16A6DD-42C8-3377-5DFD-AD07F8EA5967}"/>
          </ac:spMkLst>
        </pc:spChg>
        <pc:spChg chg="mod topLvl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45" creationId="{755263F0-E8AD-FF9B-FA32-FCEA19A58A26}"/>
          </ac:spMkLst>
        </pc:spChg>
        <pc:spChg chg="mod topLvl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46" creationId="{2041E948-50C1-0CD4-BC73-A51CBD493E00}"/>
          </ac:spMkLst>
        </pc:spChg>
        <pc:spChg chg="mod topLvl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47" creationId="{1C260E42-14AB-A442-17ED-66E05578AFEF}"/>
          </ac:spMkLst>
        </pc:spChg>
        <pc:spChg chg="mod topLvl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48" creationId="{A1EC6210-4606-746C-E603-F7AB4D3762A6}"/>
          </ac:spMkLst>
        </pc:spChg>
        <pc:spChg chg="mod topLvl">
          <ac:chgData name="Lucas Jellema" userId="7e183fbb-84e0-44b3-9b03-0792bc8d162b" providerId="ADAL" clId="{689CBB7B-F4DC-4554-939B-7369C855F602}" dt="2022-09-05T06:45:10.742" v="2715" actId="1037"/>
          <ac:spMkLst>
            <pc:docMk/>
            <pc:sldMk cId="1666604706" sldId="323"/>
            <ac:spMk id="49" creationId="{698E5D5E-102F-D7D5-BB54-4D42128800CE}"/>
          </ac:spMkLst>
        </pc:spChg>
        <pc:spChg chg="mod topLvl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50" creationId="{4C024B61-57DC-E1BA-DE6E-12A5D8F091E5}"/>
          </ac:spMkLst>
        </pc:spChg>
        <pc:spChg chg="mod topLvl">
          <ac:chgData name="Lucas Jellema" userId="7e183fbb-84e0-44b3-9b03-0792bc8d162b" providerId="ADAL" clId="{689CBB7B-F4DC-4554-939B-7369C855F602}" dt="2022-09-05T06:45:10.742" v="2715" actId="1037"/>
          <ac:spMkLst>
            <pc:docMk/>
            <pc:sldMk cId="1666604706" sldId="323"/>
            <ac:spMk id="51" creationId="{4B1CDD1B-3EE8-70D6-BD20-0DA5CD1BD680}"/>
          </ac:spMkLst>
        </pc:spChg>
        <pc:spChg chg="mod topLvl">
          <ac:chgData name="Lucas Jellema" userId="7e183fbb-84e0-44b3-9b03-0792bc8d162b" providerId="ADAL" clId="{689CBB7B-F4DC-4554-939B-7369C855F602}" dt="2022-09-05T06:45:10.742" v="2715" actId="1037"/>
          <ac:spMkLst>
            <pc:docMk/>
            <pc:sldMk cId="1666604706" sldId="323"/>
            <ac:spMk id="52" creationId="{3B3B52FC-4AFE-6C73-0336-8762929192F9}"/>
          </ac:spMkLst>
        </pc:spChg>
        <pc:spChg chg="mod topLvl">
          <ac:chgData name="Lucas Jellema" userId="7e183fbb-84e0-44b3-9b03-0792bc8d162b" providerId="ADAL" clId="{689CBB7B-F4DC-4554-939B-7369C855F602}" dt="2022-09-05T06:45:10.742" v="2715" actId="1037"/>
          <ac:spMkLst>
            <pc:docMk/>
            <pc:sldMk cId="1666604706" sldId="323"/>
            <ac:spMk id="53" creationId="{398EBB47-5A68-FAC9-1291-57522D8C5062}"/>
          </ac:spMkLst>
        </pc:spChg>
        <pc:spChg chg="mod topLvl">
          <ac:chgData name="Lucas Jellema" userId="7e183fbb-84e0-44b3-9b03-0792bc8d162b" providerId="ADAL" clId="{689CBB7B-F4DC-4554-939B-7369C855F602}" dt="2022-09-05T06:45:10.742" v="2715" actId="1037"/>
          <ac:spMkLst>
            <pc:docMk/>
            <pc:sldMk cId="1666604706" sldId="323"/>
            <ac:spMk id="54" creationId="{0D6FB479-D82F-26CA-C8EB-7CBCD8411F92}"/>
          </ac:spMkLst>
        </pc:spChg>
        <pc:spChg chg="mod topLvl">
          <ac:chgData name="Lucas Jellema" userId="7e183fbb-84e0-44b3-9b03-0792bc8d162b" providerId="ADAL" clId="{689CBB7B-F4DC-4554-939B-7369C855F602}" dt="2022-09-05T06:45:10.742" v="2715" actId="1037"/>
          <ac:spMkLst>
            <pc:docMk/>
            <pc:sldMk cId="1666604706" sldId="323"/>
            <ac:spMk id="55" creationId="{AE7421CD-B5E8-8C51-0828-57CD0179B222}"/>
          </ac:spMkLst>
        </pc:spChg>
        <pc:spChg chg="mod">
          <ac:chgData name="Lucas Jellema" userId="7e183fbb-84e0-44b3-9b03-0792bc8d162b" providerId="ADAL" clId="{689CBB7B-F4DC-4554-939B-7369C855F602}" dt="2022-09-05T06:43:36.186" v="2643"/>
          <ac:spMkLst>
            <pc:docMk/>
            <pc:sldMk cId="1666604706" sldId="323"/>
            <ac:spMk id="57" creationId="{79F048E8-EBFD-F867-8E90-926248CAC3E0}"/>
          </ac:spMkLst>
        </pc:spChg>
        <pc:spChg chg="mod">
          <ac:chgData name="Lucas Jellema" userId="7e183fbb-84e0-44b3-9b03-0792bc8d162b" providerId="ADAL" clId="{689CBB7B-F4DC-4554-939B-7369C855F602}" dt="2022-09-05T06:43:36.186" v="2643"/>
          <ac:spMkLst>
            <pc:docMk/>
            <pc:sldMk cId="1666604706" sldId="323"/>
            <ac:spMk id="58" creationId="{CC367C0E-0484-D0BE-0152-F4135DF777D1}"/>
          </ac:spMkLst>
        </pc:spChg>
        <pc:spChg chg="mod">
          <ac:chgData name="Lucas Jellema" userId="7e183fbb-84e0-44b3-9b03-0792bc8d162b" providerId="ADAL" clId="{689CBB7B-F4DC-4554-939B-7369C855F602}" dt="2022-09-05T06:43:36.186" v="2643"/>
          <ac:spMkLst>
            <pc:docMk/>
            <pc:sldMk cId="1666604706" sldId="323"/>
            <ac:spMk id="60" creationId="{3A6E7384-BEE7-24D1-4DE2-E60BCF669C20}"/>
          </ac:spMkLst>
        </pc:spChg>
        <pc:spChg chg="mod">
          <ac:chgData name="Lucas Jellema" userId="7e183fbb-84e0-44b3-9b03-0792bc8d162b" providerId="ADAL" clId="{689CBB7B-F4DC-4554-939B-7369C855F602}" dt="2022-09-05T06:43:36.186" v="2643"/>
          <ac:spMkLst>
            <pc:docMk/>
            <pc:sldMk cId="1666604706" sldId="323"/>
            <ac:spMk id="61" creationId="{D9842B0D-AFAF-5B49-98D6-DD892E490998}"/>
          </ac:spMkLst>
        </pc:spChg>
        <pc:spChg chg="mod">
          <ac:chgData name="Lucas Jellema" userId="7e183fbb-84e0-44b3-9b03-0792bc8d162b" providerId="ADAL" clId="{689CBB7B-F4DC-4554-939B-7369C855F602}" dt="2022-09-05T06:43:36.186" v="2643"/>
          <ac:spMkLst>
            <pc:docMk/>
            <pc:sldMk cId="1666604706" sldId="323"/>
            <ac:spMk id="63" creationId="{65B62CF4-31B2-0DA4-1BCB-44C2010F46DA}"/>
          </ac:spMkLst>
        </pc:spChg>
        <pc:spChg chg="mod">
          <ac:chgData name="Lucas Jellema" userId="7e183fbb-84e0-44b3-9b03-0792bc8d162b" providerId="ADAL" clId="{689CBB7B-F4DC-4554-939B-7369C855F602}" dt="2022-09-05T06:43:36.186" v="2643"/>
          <ac:spMkLst>
            <pc:docMk/>
            <pc:sldMk cId="1666604706" sldId="323"/>
            <ac:spMk id="64" creationId="{FA985074-3F0A-AFA8-E459-A5B6C9999177}"/>
          </ac:spMkLst>
        </pc:spChg>
        <pc:spChg chg="add mod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65" creationId="{E7614A87-AC0A-A96C-0DDA-35416A77BCBC}"/>
          </ac:spMkLst>
        </pc:spChg>
        <pc:spChg chg="add mod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66" creationId="{5C4CBCA2-D411-354A-C472-3F520E3F841A}"/>
          </ac:spMkLst>
        </pc:spChg>
        <pc:spChg chg="add del mod">
          <ac:chgData name="Lucas Jellema" userId="7e183fbb-84e0-44b3-9b03-0792bc8d162b" providerId="ADAL" clId="{689CBB7B-F4DC-4554-939B-7369C855F602}" dt="2022-09-05T06:44:19.642" v="2653" actId="478"/>
          <ac:spMkLst>
            <pc:docMk/>
            <pc:sldMk cId="1666604706" sldId="323"/>
            <ac:spMk id="67" creationId="{126B96B2-388C-461E-6978-E7E2CB934758}"/>
          </ac:spMkLst>
        </pc:spChg>
        <pc:spChg chg="add del mod">
          <ac:chgData name="Lucas Jellema" userId="7e183fbb-84e0-44b3-9b03-0792bc8d162b" providerId="ADAL" clId="{689CBB7B-F4DC-4554-939B-7369C855F602}" dt="2022-09-05T06:44:19.642" v="2653" actId="478"/>
          <ac:spMkLst>
            <pc:docMk/>
            <pc:sldMk cId="1666604706" sldId="323"/>
            <ac:spMk id="68" creationId="{8AEBBEBD-A39C-888D-6530-AB8AA865E4C7}"/>
          </ac:spMkLst>
        </pc:spChg>
        <pc:spChg chg="add del mod">
          <ac:chgData name="Lucas Jellema" userId="7e183fbb-84e0-44b3-9b03-0792bc8d162b" providerId="ADAL" clId="{689CBB7B-F4DC-4554-939B-7369C855F602}" dt="2022-09-05T06:44:25.977" v="2654" actId="478"/>
          <ac:spMkLst>
            <pc:docMk/>
            <pc:sldMk cId="1666604706" sldId="323"/>
            <ac:spMk id="69" creationId="{37F32FCC-544C-D3FD-6228-F60266C23BCC}"/>
          </ac:spMkLst>
        </pc:spChg>
        <pc:spChg chg="add mod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70" creationId="{D5D284BB-7F5E-1C42-09F4-0331B8A0B361}"/>
          </ac:spMkLst>
        </pc:spChg>
        <pc:spChg chg="add del mod">
          <ac:chgData name="Lucas Jellema" userId="7e183fbb-84e0-44b3-9b03-0792bc8d162b" providerId="ADAL" clId="{689CBB7B-F4DC-4554-939B-7369C855F602}" dt="2022-09-05T06:44:25.977" v="2654" actId="478"/>
          <ac:spMkLst>
            <pc:docMk/>
            <pc:sldMk cId="1666604706" sldId="323"/>
            <ac:spMk id="71" creationId="{B6E31364-FCB8-E1AE-7A48-DC50E6B7CD66}"/>
          </ac:spMkLst>
        </pc:spChg>
        <pc:spChg chg="add mod">
          <ac:chgData name="Lucas Jellema" userId="7e183fbb-84e0-44b3-9b03-0792bc8d162b" providerId="ADAL" clId="{689CBB7B-F4DC-4554-939B-7369C855F602}" dt="2022-09-05T06:45:10.742" v="2715" actId="1037"/>
          <ac:spMkLst>
            <pc:docMk/>
            <pc:sldMk cId="1666604706" sldId="323"/>
            <ac:spMk id="72" creationId="{AB60FBA2-745F-3302-7CBF-1D8B184BFE19}"/>
          </ac:spMkLst>
        </pc:spChg>
        <pc:spChg chg="add mod">
          <ac:chgData name="Lucas Jellema" userId="7e183fbb-84e0-44b3-9b03-0792bc8d162b" providerId="ADAL" clId="{689CBB7B-F4DC-4554-939B-7369C855F602}" dt="2022-09-05T06:45:10.742" v="2715" actId="1037"/>
          <ac:spMkLst>
            <pc:docMk/>
            <pc:sldMk cId="1666604706" sldId="323"/>
            <ac:spMk id="73" creationId="{0C182215-DC72-8431-3D46-C5A98F5B4F7A}"/>
          </ac:spMkLst>
        </pc:spChg>
        <pc:spChg chg="add del mod">
          <ac:chgData name="Lucas Jellema" userId="7e183fbb-84e0-44b3-9b03-0792bc8d162b" providerId="ADAL" clId="{689CBB7B-F4DC-4554-939B-7369C855F602}" dt="2022-09-05T06:44:28.840" v="2655" actId="478"/>
          <ac:spMkLst>
            <pc:docMk/>
            <pc:sldMk cId="1666604706" sldId="323"/>
            <ac:spMk id="74" creationId="{BF88BB54-1E50-804E-EB27-291889609356}"/>
          </ac:spMkLst>
        </pc:spChg>
        <pc:spChg chg="add del mod">
          <ac:chgData name="Lucas Jellema" userId="7e183fbb-84e0-44b3-9b03-0792bc8d162b" providerId="ADAL" clId="{689CBB7B-F4DC-4554-939B-7369C855F602}" dt="2022-09-05T06:44:28.840" v="2655" actId="478"/>
          <ac:spMkLst>
            <pc:docMk/>
            <pc:sldMk cId="1666604706" sldId="323"/>
            <ac:spMk id="75" creationId="{B70D18D2-416F-067F-22C3-672F9AF407C8}"/>
          </ac:spMkLst>
        </pc:spChg>
        <pc:spChg chg="mod">
          <ac:chgData name="Lucas Jellema" userId="7e183fbb-84e0-44b3-9b03-0792bc8d162b" providerId="ADAL" clId="{689CBB7B-F4DC-4554-939B-7369C855F602}" dt="2022-09-05T06:43:53.659" v="2646"/>
          <ac:spMkLst>
            <pc:docMk/>
            <pc:sldMk cId="1666604706" sldId="323"/>
            <ac:spMk id="77" creationId="{35AE43AC-A6A2-EF11-6663-8521868297CF}"/>
          </ac:spMkLst>
        </pc:spChg>
        <pc:spChg chg="mod">
          <ac:chgData name="Lucas Jellema" userId="7e183fbb-84e0-44b3-9b03-0792bc8d162b" providerId="ADAL" clId="{689CBB7B-F4DC-4554-939B-7369C855F602}" dt="2022-09-05T06:43:53.659" v="2646"/>
          <ac:spMkLst>
            <pc:docMk/>
            <pc:sldMk cId="1666604706" sldId="323"/>
            <ac:spMk id="78" creationId="{56859E36-A6B7-0C6D-E86B-522C8D788AF9}"/>
          </ac:spMkLst>
        </pc:spChg>
        <pc:spChg chg="mod">
          <ac:chgData name="Lucas Jellema" userId="7e183fbb-84e0-44b3-9b03-0792bc8d162b" providerId="ADAL" clId="{689CBB7B-F4DC-4554-939B-7369C855F602}" dt="2022-09-05T06:43:53.992" v="2647"/>
          <ac:spMkLst>
            <pc:docMk/>
            <pc:sldMk cId="1666604706" sldId="323"/>
            <ac:spMk id="80" creationId="{37D36AE8-5417-BDBA-4AB4-24052D3F9532}"/>
          </ac:spMkLst>
        </pc:spChg>
        <pc:spChg chg="mod">
          <ac:chgData name="Lucas Jellema" userId="7e183fbb-84e0-44b3-9b03-0792bc8d162b" providerId="ADAL" clId="{689CBB7B-F4DC-4554-939B-7369C855F602}" dt="2022-09-05T06:43:53.992" v="2647"/>
          <ac:spMkLst>
            <pc:docMk/>
            <pc:sldMk cId="1666604706" sldId="323"/>
            <ac:spMk id="81" creationId="{58E6A296-0C1A-2098-7272-8FD7C989013B}"/>
          </ac:spMkLst>
        </pc:spChg>
        <pc:spChg chg="mod">
          <ac:chgData name="Lucas Jellema" userId="7e183fbb-84e0-44b3-9b03-0792bc8d162b" providerId="ADAL" clId="{689CBB7B-F4DC-4554-939B-7369C855F602}" dt="2022-09-05T06:44:34.931" v="2656"/>
          <ac:spMkLst>
            <pc:docMk/>
            <pc:sldMk cId="1666604706" sldId="323"/>
            <ac:spMk id="83" creationId="{DC0EF475-A9DA-AED8-E7F6-C30FCA088326}"/>
          </ac:spMkLst>
        </pc:spChg>
        <pc:spChg chg="mod">
          <ac:chgData name="Lucas Jellema" userId="7e183fbb-84e0-44b3-9b03-0792bc8d162b" providerId="ADAL" clId="{689CBB7B-F4DC-4554-939B-7369C855F602}" dt="2022-09-05T06:44:34.931" v="2656"/>
          <ac:spMkLst>
            <pc:docMk/>
            <pc:sldMk cId="1666604706" sldId="323"/>
            <ac:spMk id="84" creationId="{4E32F962-6095-CCCF-376B-09425E3C466F}"/>
          </ac:spMkLst>
        </pc:spChg>
        <pc:spChg chg="mod">
          <ac:chgData name="Lucas Jellema" userId="7e183fbb-84e0-44b3-9b03-0792bc8d162b" providerId="ADAL" clId="{689CBB7B-F4DC-4554-939B-7369C855F602}" dt="2022-09-05T06:44:34.931" v="2656"/>
          <ac:spMkLst>
            <pc:docMk/>
            <pc:sldMk cId="1666604706" sldId="323"/>
            <ac:spMk id="86" creationId="{DC04E32D-86B1-6818-FCBD-FFA7E9F29BDD}"/>
          </ac:spMkLst>
        </pc:spChg>
        <pc:spChg chg="mod">
          <ac:chgData name="Lucas Jellema" userId="7e183fbb-84e0-44b3-9b03-0792bc8d162b" providerId="ADAL" clId="{689CBB7B-F4DC-4554-939B-7369C855F602}" dt="2022-09-05T06:44:34.931" v="2656"/>
          <ac:spMkLst>
            <pc:docMk/>
            <pc:sldMk cId="1666604706" sldId="323"/>
            <ac:spMk id="87" creationId="{F70E1396-D637-2529-D328-6BB1A386A4D7}"/>
          </ac:spMkLst>
        </pc:spChg>
        <pc:spChg chg="mod">
          <ac:chgData name="Lucas Jellema" userId="7e183fbb-84e0-44b3-9b03-0792bc8d162b" providerId="ADAL" clId="{689CBB7B-F4DC-4554-939B-7369C855F602}" dt="2022-09-05T06:44:34.931" v="2656"/>
          <ac:spMkLst>
            <pc:docMk/>
            <pc:sldMk cId="1666604706" sldId="323"/>
            <ac:spMk id="89" creationId="{0AEF5529-77B8-F333-5ABF-FEFFA2B171A4}"/>
          </ac:spMkLst>
        </pc:spChg>
        <pc:spChg chg="mod">
          <ac:chgData name="Lucas Jellema" userId="7e183fbb-84e0-44b3-9b03-0792bc8d162b" providerId="ADAL" clId="{689CBB7B-F4DC-4554-939B-7369C855F602}" dt="2022-09-05T06:44:34.931" v="2656"/>
          <ac:spMkLst>
            <pc:docMk/>
            <pc:sldMk cId="1666604706" sldId="323"/>
            <ac:spMk id="90" creationId="{A49C3FDE-E2AF-438F-E90B-A99514A2DC8D}"/>
          </ac:spMkLst>
        </pc:spChg>
        <pc:spChg chg="add mod">
          <ac:chgData name="Lucas Jellema" userId="7e183fbb-84e0-44b3-9b03-0792bc8d162b" providerId="ADAL" clId="{689CBB7B-F4DC-4554-939B-7369C855F602}" dt="2022-09-05T06:46:28.973" v="2731" actId="14100"/>
          <ac:spMkLst>
            <pc:docMk/>
            <pc:sldMk cId="1666604706" sldId="323"/>
            <ac:spMk id="91" creationId="{AEFC1667-7B46-870E-CA9F-31F12BF8B9F6}"/>
          </ac:spMkLst>
        </pc:spChg>
        <pc:spChg chg="add mod">
          <ac:chgData name="Lucas Jellema" userId="7e183fbb-84e0-44b3-9b03-0792bc8d162b" providerId="ADAL" clId="{689CBB7B-F4DC-4554-939B-7369C855F602}" dt="2022-09-05T06:46:28.973" v="2731" actId="14100"/>
          <ac:spMkLst>
            <pc:docMk/>
            <pc:sldMk cId="1666604706" sldId="323"/>
            <ac:spMk id="92" creationId="{7E989D7C-F9F2-AA89-11A3-6A688A9A8555}"/>
          </ac:spMkLst>
        </pc:spChg>
        <pc:spChg chg="add mod">
          <ac:chgData name="Lucas Jellema" userId="7e183fbb-84e0-44b3-9b03-0792bc8d162b" providerId="ADAL" clId="{689CBB7B-F4DC-4554-939B-7369C855F602}" dt="2022-09-05T06:46:28.973" v="2731" actId="14100"/>
          <ac:spMkLst>
            <pc:docMk/>
            <pc:sldMk cId="1666604706" sldId="323"/>
            <ac:spMk id="93" creationId="{98BC1AB3-D18F-800F-954C-EB6F8681B619}"/>
          </ac:spMkLst>
        </pc:spChg>
        <pc:spChg chg="add mod">
          <ac:chgData name="Lucas Jellema" userId="7e183fbb-84e0-44b3-9b03-0792bc8d162b" providerId="ADAL" clId="{689CBB7B-F4DC-4554-939B-7369C855F602}" dt="2022-09-05T06:46:28.973" v="2731" actId="14100"/>
          <ac:spMkLst>
            <pc:docMk/>
            <pc:sldMk cId="1666604706" sldId="323"/>
            <ac:spMk id="94" creationId="{EC76D7ED-A628-739E-10BE-E5413F9402F4}"/>
          </ac:spMkLst>
        </pc:spChg>
        <pc:spChg chg="add del mod">
          <ac:chgData name="Lucas Jellema" userId="7e183fbb-84e0-44b3-9b03-0792bc8d162b" providerId="ADAL" clId="{689CBB7B-F4DC-4554-939B-7369C855F602}" dt="2022-09-05T06:46:31.563" v="2732" actId="478"/>
          <ac:spMkLst>
            <pc:docMk/>
            <pc:sldMk cId="1666604706" sldId="323"/>
            <ac:spMk id="95" creationId="{828D637C-4994-36A8-DD1F-88AE61D8BEDB}"/>
          </ac:spMkLst>
        </pc:spChg>
        <pc:spChg chg="add mod">
          <ac:chgData name="Lucas Jellema" userId="7e183fbb-84e0-44b3-9b03-0792bc8d162b" providerId="ADAL" clId="{689CBB7B-F4DC-4554-939B-7369C855F602}" dt="2022-09-05T06:46:28.973" v="2731" actId="14100"/>
          <ac:spMkLst>
            <pc:docMk/>
            <pc:sldMk cId="1666604706" sldId="323"/>
            <ac:spMk id="96" creationId="{1CDDE768-D352-0EB3-4C2B-37532BBD9502}"/>
          </ac:spMkLst>
        </pc:spChg>
        <pc:spChg chg="mod">
          <ac:chgData name="Lucas Jellema" userId="7e183fbb-84e0-44b3-9b03-0792bc8d162b" providerId="ADAL" clId="{689CBB7B-F4DC-4554-939B-7369C855F602}" dt="2022-09-05T06:45:41.042" v="2723"/>
          <ac:spMkLst>
            <pc:docMk/>
            <pc:sldMk cId="1666604706" sldId="323"/>
            <ac:spMk id="98" creationId="{E02ADEED-58C3-F24D-10A9-1FAF3A237C7C}"/>
          </ac:spMkLst>
        </pc:spChg>
        <pc:spChg chg="mod">
          <ac:chgData name="Lucas Jellema" userId="7e183fbb-84e0-44b3-9b03-0792bc8d162b" providerId="ADAL" clId="{689CBB7B-F4DC-4554-939B-7369C855F602}" dt="2022-09-05T06:45:41.042" v="2723"/>
          <ac:spMkLst>
            <pc:docMk/>
            <pc:sldMk cId="1666604706" sldId="323"/>
            <ac:spMk id="99" creationId="{65922F34-C5F8-54D4-0768-736FAEE75C1F}"/>
          </ac:spMkLst>
        </pc:spChg>
        <pc:spChg chg="mod">
          <ac:chgData name="Lucas Jellema" userId="7e183fbb-84e0-44b3-9b03-0792bc8d162b" providerId="ADAL" clId="{689CBB7B-F4DC-4554-939B-7369C855F602}" dt="2022-09-05T06:45:41.042" v="2723"/>
          <ac:spMkLst>
            <pc:docMk/>
            <pc:sldMk cId="1666604706" sldId="323"/>
            <ac:spMk id="101" creationId="{0B657964-2C7B-3F58-3E38-4D964287A4B3}"/>
          </ac:spMkLst>
        </pc:spChg>
        <pc:spChg chg="mod">
          <ac:chgData name="Lucas Jellema" userId="7e183fbb-84e0-44b3-9b03-0792bc8d162b" providerId="ADAL" clId="{689CBB7B-F4DC-4554-939B-7369C855F602}" dt="2022-09-05T06:45:41.042" v="2723"/>
          <ac:spMkLst>
            <pc:docMk/>
            <pc:sldMk cId="1666604706" sldId="323"/>
            <ac:spMk id="102" creationId="{5A923F87-5B02-C225-9847-BBE58C419290}"/>
          </ac:spMkLst>
        </pc:spChg>
        <pc:spChg chg="mod">
          <ac:chgData name="Lucas Jellema" userId="7e183fbb-84e0-44b3-9b03-0792bc8d162b" providerId="ADAL" clId="{689CBB7B-F4DC-4554-939B-7369C855F602}" dt="2022-09-05T06:45:41.042" v="2723"/>
          <ac:spMkLst>
            <pc:docMk/>
            <pc:sldMk cId="1666604706" sldId="323"/>
            <ac:spMk id="104" creationId="{F0402C8B-1375-D2FA-AA5A-4E4BDC3346A4}"/>
          </ac:spMkLst>
        </pc:spChg>
        <pc:spChg chg="mod">
          <ac:chgData name="Lucas Jellema" userId="7e183fbb-84e0-44b3-9b03-0792bc8d162b" providerId="ADAL" clId="{689CBB7B-F4DC-4554-939B-7369C855F602}" dt="2022-09-05T06:45:41.042" v="2723"/>
          <ac:spMkLst>
            <pc:docMk/>
            <pc:sldMk cId="1666604706" sldId="323"/>
            <ac:spMk id="105" creationId="{E4487BF4-87A8-37F0-0CAF-84FE601BE568}"/>
          </ac:spMkLst>
        </pc:spChg>
        <pc:spChg chg="mod">
          <ac:chgData name="Lucas Jellema" userId="7e183fbb-84e0-44b3-9b03-0792bc8d162b" providerId="ADAL" clId="{689CBB7B-F4DC-4554-939B-7369C855F602}" dt="2022-09-05T06:45:41.042" v="2723"/>
          <ac:spMkLst>
            <pc:docMk/>
            <pc:sldMk cId="1666604706" sldId="323"/>
            <ac:spMk id="107" creationId="{5058FCC3-9149-71BE-9B2F-C012F54DC5D7}"/>
          </ac:spMkLst>
        </pc:spChg>
        <pc:spChg chg="mod">
          <ac:chgData name="Lucas Jellema" userId="7e183fbb-84e0-44b3-9b03-0792bc8d162b" providerId="ADAL" clId="{689CBB7B-F4DC-4554-939B-7369C855F602}" dt="2022-09-05T06:45:41.042" v="2723"/>
          <ac:spMkLst>
            <pc:docMk/>
            <pc:sldMk cId="1666604706" sldId="323"/>
            <ac:spMk id="108" creationId="{F52ED651-3AE5-771B-CE9F-DBC61EAE0426}"/>
          </ac:spMkLst>
        </pc:spChg>
        <pc:spChg chg="mod">
          <ac:chgData name="Lucas Jellema" userId="7e183fbb-84e0-44b3-9b03-0792bc8d162b" providerId="ADAL" clId="{689CBB7B-F4DC-4554-939B-7369C855F602}" dt="2022-09-05T06:45:57.009" v="2726"/>
          <ac:spMkLst>
            <pc:docMk/>
            <pc:sldMk cId="1666604706" sldId="323"/>
            <ac:spMk id="110" creationId="{9F709331-8513-4D23-4C50-44C62FDE1924}"/>
          </ac:spMkLst>
        </pc:spChg>
        <pc:spChg chg="mod">
          <ac:chgData name="Lucas Jellema" userId="7e183fbb-84e0-44b3-9b03-0792bc8d162b" providerId="ADAL" clId="{689CBB7B-F4DC-4554-939B-7369C855F602}" dt="2022-09-05T06:45:57.009" v="2726"/>
          <ac:spMkLst>
            <pc:docMk/>
            <pc:sldMk cId="1666604706" sldId="323"/>
            <ac:spMk id="111" creationId="{1D5EBA79-9641-E4D0-84B1-FF1F74962785}"/>
          </ac:spMkLst>
        </pc:spChg>
        <pc:spChg chg="add mod">
          <ac:chgData name="Lucas Jellema" userId="7e183fbb-84e0-44b3-9b03-0792bc8d162b" providerId="ADAL" clId="{689CBB7B-F4DC-4554-939B-7369C855F602}" dt="2022-09-05T06:46:36.673" v="2734" actId="1076"/>
          <ac:spMkLst>
            <pc:docMk/>
            <pc:sldMk cId="1666604706" sldId="323"/>
            <ac:spMk id="112" creationId="{832B1CEA-E2B7-8298-14C1-C0D636A438DD}"/>
          </ac:spMkLst>
        </pc:spChg>
        <pc:spChg chg="add mod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113" creationId="{4E36B27E-BAF6-5D24-BCDE-2324E9ACF019}"/>
          </ac:spMkLst>
        </pc:spChg>
        <pc:spChg chg="add mod">
          <ac:chgData name="Lucas Jellema" userId="7e183fbb-84e0-44b3-9b03-0792bc8d162b" providerId="ADAL" clId="{689CBB7B-F4DC-4554-939B-7369C855F602}" dt="2022-09-05T06:47:18.240" v="2749" actId="465"/>
          <ac:spMkLst>
            <pc:docMk/>
            <pc:sldMk cId="1666604706" sldId="323"/>
            <ac:spMk id="114" creationId="{0C1B3DE4-A8A6-FA7C-DF0C-300903FB9ABC}"/>
          </ac:spMkLst>
        </pc:spChg>
        <pc:spChg chg="add mod">
          <ac:chgData name="Lucas Jellema" userId="7e183fbb-84e0-44b3-9b03-0792bc8d162b" providerId="ADAL" clId="{689CBB7B-F4DC-4554-939B-7369C855F602}" dt="2022-09-05T06:47:18.240" v="2749" actId="465"/>
          <ac:spMkLst>
            <pc:docMk/>
            <pc:sldMk cId="1666604706" sldId="323"/>
            <ac:spMk id="115" creationId="{02AA7682-8D79-BFE6-951E-D3E23B701E64}"/>
          </ac:spMkLst>
        </pc:spChg>
        <pc:spChg chg="add mod">
          <ac:chgData name="Lucas Jellema" userId="7e183fbb-84e0-44b3-9b03-0792bc8d162b" providerId="ADAL" clId="{689CBB7B-F4DC-4554-939B-7369C855F602}" dt="2022-09-05T06:47:09.405" v="2748" actId="552"/>
          <ac:spMkLst>
            <pc:docMk/>
            <pc:sldMk cId="1666604706" sldId="323"/>
            <ac:spMk id="116" creationId="{0FA1FFCF-B84F-4CE6-4162-D19EEADDFFC3}"/>
          </ac:spMkLst>
        </pc:spChg>
        <pc:spChg chg="add mod">
          <ac:chgData name="Lucas Jellema" userId="7e183fbb-84e0-44b3-9b03-0792bc8d162b" providerId="ADAL" clId="{689CBB7B-F4DC-4554-939B-7369C855F602}" dt="2022-09-05T06:47:18.240" v="2749" actId="465"/>
          <ac:spMkLst>
            <pc:docMk/>
            <pc:sldMk cId="1666604706" sldId="323"/>
            <ac:spMk id="117" creationId="{8EBEA5B0-0357-805A-5FBD-866E0520C60D}"/>
          </ac:spMkLst>
        </pc:spChg>
        <pc:spChg chg="add mod">
          <ac:chgData name="Lucas Jellema" userId="7e183fbb-84e0-44b3-9b03-0792bc8d162b" providerId="ADAL" clId="{689CBB7B-F4DC-4554-939B-7369C855F602}" dt="2022-09-05T06:47:28.734" v="2753" actId="1037"/>
          <ac:spMkLst>
            <pc:docMk/>
            <pc:sldMk cId="1666604706" sldId="323"/>
            <ac:spMk id="118" creationId="{D9EA8858-96D0-0165-490B-2EABC57CA812}"/>
          </ac:spMkLst>
        </pc:spChg>
        <pc:spChg chg="add mod">
          <ac:chgData name="Lucas Jellema" userId="7e183fbb-84e0-44b3-9b03-0792bc8d162b" providerId="ADAL" clId="{689CBB7B-F4DC-4554-939B-7369C855F602}" dt="2022-09-05T06:47:28.734" v="2753" actId="1037"/>
          <ac:spMkLst>
            <pc:docMk/>
            <pc:sldMk cId="1666604706" sldId="323"/>
            <ac:spMk id="119" creationId="{4CA23BE3-BBAC-3AAA-78F1-DB8A3881B8F5}"/>
          </ac:spMkLst>
        </pc:spChg>
        <pc:spChg chg="add mod">
          <ac:chgData name="Lucas Jellema" userId="7e183fbb-84e0-44b3-9b03-0792bc8d162b" providerId="ADAL" clId="{689CBB7B-F4DC-4554-939B-7369C855F602}" dt="2022-09-05T06:47:28.734" v="2753" actId="1037"/>
          <ac:spMkLst>
            <pc:docMk/>
            <pc:sldMk cId="1666604706" sldId="323"/>
            <ac:spMk id="120" creationId="{C922B6EB-C2BF-0ADA-9D43-BB1B2987BCEB}"/>
          </ac:spMkLst>
        </pc:spChg>
        <pc:spChg chg="add mod">
          <ac:chgData name="Lucas Jellema" userId="7e183fbb-84e0-44b3-9b03-0792bc8d162b" providerId="ADAL" clId="{689CBB7B-F4DC-4554-939B-7369C855F602}" dt="2022-09-05T06:47:28.734" v="2753" actId="1037"/>
          <ac:spMkLst>
            <pc:docMk/>
            <pc:sldMk cId="1666604706" sldId="323"/>
            <ac:spMk id="121" creationId="{4CEBF484-00A7-1EFF-1B7A-CE6C5B0DAF5D}"/>
          </ac:spMkLst>
        </pc:spChg>
        <pc:spChg chg="add mod">
          <ac:chgData name="Lucas Jellema" userId="7e183fbb-84e0-44b3-9b03-0792bc8d162b" providerId="ADAL" clId="{689CBB7B-F4DC-4554-939B-7369C855F602}" dt="2022-09-05T06:47:28.734" v="2753" actId="1037"/>
          <ac:spMkLst>
            <pc:docMk/>
            <pc:sldMk cId="1666604706" sldId="323"/>
            <ac:spMk id="122" creationId="{4846EB38-ECC0-C429-4375-34BEA293BCD4}"/>
          </ac:spMkLst>
        </pc:spChg>
        <pc:grpChg chg="mod">
          <ac:chgData name="Lucas Jellema" userId="7e183fbb-84e0-44b3-9b03-0792bc8d162b" providerId="ADAL" clId="{689CBB7B-F4DC-4554-939B-7369C855F602}" dt="2022-09-05T06:42:24.603" v="2613" actId="164"/>
          <ac:grpSpMkLst>
            <pc:docMk/>
            <pc:sldMk cId="1666604706" sldId="323"/>
            <ac:grpSpMk id="3" creationId="{18ECE0C9-4034-51E2-BDF4-BD7C98946B5B}"/>
          </ac:grpSpMkLst>
        </pc:grpChg>
        <pc:grpChg chg="add mod">
          <ac:chgData name="Lucas Jellema" userId="7e183fbb-84e0-44b3-9b03-0792bc8d162b" providerId="ADAL" clId="{689CBB7B-F4DC-4554-939B-7369C855F602}" dt="2022-09-05T06:42:24.603" v="2613" actId="164"/>
          <ac:grpSpMkLst>
            <pc:docMk/>
            <pc:sldMk cId="1666604706" sldId="323"/>
            <ac:grpSpMk id="4" creationId="{C582D27C-954F-9E7D-1F0F-F25359990508}"/>
          </ac:grpSpMkLst>
        </pc:grpChg>
        <pc:grpChg chg="add del mod">
          <ac:chgData name="Lucas Jellema" userId="7e183fbb-84e0-44b3-9b03-0792bc8d162b" providerId="ADAL" clId="{689CBB7B-F4DC-4554-939B-7369C855F602}" dt="2022-09-05T06:43:09.581" v="2624" actId="165"/>
          <ac:grpSpMkLst>
            <pc:docMk/>
            <pc:sldMk cId="1666604706" sldId="323"/>
            <ac:grpSpMk id="5" creationId="{FB50830C-BF01-AF53-167B-7897D35FC10B}"/>
          </ac:grpSpMkLst>
        </pc:grpChg>
        <pc:grpChg chg="mod">
          <ac:chgData name="Lucas Jellema" userId="7e183fbb-84e0-44b3-9b03-0792bc8d162b" providerId="ADAL" clId="{689CBB7B-F4DC-4554-939B-7369C855F602}" dt="2022-09-05T06:42:24.603" v="2613" actId="164"/>
          <ac:grpSpMkLst>
            <pc:docMk/>
            <pc:sldMk cId="1666604706" sldId="323"/>
            <ac:grpSpMk id="17" creationId="{93712194-9467-5EC4-4A48-852331B1463C}"/>
          </ac:grpSpMkLst>
        </pc:grpChg>
        <pc:grpChg chg="del">
          <ac:chgData name="Lucas Jellema" userId="7e183fbb-84e0-44b3-9b03-0792bc8d162b" providerId="ADAL" clId="{689CBB7B-F4DC-4554-939B-7369C855F602}" dt="2022-09-05T06:42:11.723" v="2611" actId="478"/>
          <ac:grpSpMkLst>
            <pc:docMk/>
            <pc:sldMk cId="1666604706" sldId="323"/>
            <ac:grpSpMk id="23" creationId="{243AD0F6-29BD-E39C-0EAA-1346E37A1AE6}"/>
          </ac:grpSpMkLst>
        </pc:grpChg>
        <pc:grpChg chg="mod">
          <ac:chgData name="Lucas Jellema" userId="7e183fbb-84e0-44b3-9b03-0792bc8d162b" providerId="ADAL" clId="{689CBB7B-F4DC-4554-939B-7369C855F602}" dt="2022-09-05T06:42:24.603" v="2613" actId="164"/>
          <ac:grpSpMkLst>
            <pc:docMk/>
            <pc:sldMk cId="1666604706" sldId="323"/>
            <ac:grpSpMk id="25" creationId="{B8A5659D-8DFA-7A64-21BF-6259061BF06D}"/>
          </ac:grpSpMkLst>
        </pc:grpChg>
        <pc:grpChg chg="del">
          <ac:chgData name="Lucas Jellema" userId="7e183fbb-84e0-44b3-9b03-0792bc8d162b" providerId="ADAL" clId="{689CBB7B-F4DC-4554-939B-7369C855F602}" dt="2022-09-05T06:42:11.723" v="2611" actId="478"/>
          <ac:grpSpMkLst>
            <pc:docMk/>
            <pc:sldMk cId="1666604706" sldId="323"/>
            <ac:grpSpMk id="29" creationId="{E6C8E9F6-82AC-033B-6FA4-C8A17E4C99F0}"/>
          </ac:grpSpMkLst>
        </pc:grpChg>
        <pc:grpChg chg="mod topLvl">
          <ac:chgData name="Lucas Jellema" userId="7e183fbb-84e0-44b3-9b03-0792bc8d162b" providerId="ADAL" clId="{689CBB7B-F4DC-4554-939B-7369C855F602}" dt="2022-09-05T06:45:10.742" v="2715" actId="1037"/>
          <ac:grpSpMkLst>
            <pc:docMk/>
            <pc:sldMk cId="1666604706" sldId="323"/>
            <ac:grpSpMk id="36" creationId="{9F419F9E-9D33-9E1C-2C8E-9EDB2D3D335A}"/>
          </ac:grpSpMkLst>
        </pc:grpChg>
        <pc:grpChg chg="mod topLvl">
          <ac:chgData name="Lucas Jellema" userId="7e183fbb-84e0-44b3-9b03-0792bc8d162b" providerId="ADAL" clId="{689CBB7B-F4DC-4554-939B-7369C855F602}" dt="2022-09-05T06:45:10.742" v="2715" actId="1037"/>
          <ac:grpSpMkLst>
            <pc:docMk/>
            <pc:sldMk cId="1666604706" sldId="323"/>
            <ac:grpSpMk id="39" creationId="{8E661EA4-7786-3054-A43D-F1CDE554AB22}"/>
          </ac:grpSpMkLst>
        </pc:grpChg>
        <pc:grpChg chg="mod topLvl">
          <ac:chgData name="Lucas Jellema" userId="7e183fbb-84e0-44b3-9b03-0792bc8d162b" providerId="ADAL" clId="{689CBB7B-F4DC-4554-939B-7369C855F602}" dt="2022-09-05T06:45:10.742" v="2715" actId="1037"/>
          <ac:grpSpMkLst>
            <pc:docMk/>
            <pc:sldMk cId="1666604706" sldId="323"/>
            <ac:grpSpMk id="42" creationId="{BF528D85-C069-8470-BE06-8F9FDD7B5692}"/>
          </ac:grpSpMkLst>
        </pc:grpChg>
        <pc:grpChg chg="add mod">
          <ac:chgData name="Lucas Jellema" userId="7e183fbb-84e0-44b3-9b03-0792bc8d162b" providerId="ADAL" clId="{689CBB7B-F4DC-4554-939B-7369C855F602}" dt="2022-09-05T06:45:10.742" v="2715" actId="1037"/>
          <ac:grpSpMkLst>
            <pc:docMk/>
            <pc:sldMk cId="1666604706" sldId="323"/>
            <ac:grpSpMk id="56" creationId="{E2935EE3-B907-8559-BCD4-6947055B4C28}"/>
          </ac:grpSpMkLst>
        </pc:grpChg>
        <pc:grpChg chg="add del mod">
          <ac:chgData name="Lucas Jellema" userId="7e183fbb-84e0-44b3-9b03-0792bc8d162b" providerId="ADAL" clId="{689CBB7B-F4DC-4554-939B-7369C855F602}" dt="2022-09-05T06:43:50.955" v="2645" actId="478"/>
          <ac:grpSpMkLst>
            <pc:docMk/>
            <pc:sldMk cId="1666604706" sldId="323"/>
            <ac:grpSpMk id="59" creationId="{6FFFD5B9-CF33-F28B-3B2C-0CFBBA0849D3}"/>
          </ac:grpSpMkLst>
        </pc:grpChg>
        <pc:grpChg chg="add mod">
          <ac:chgData name="Lucas Jellema" userId="7e183fbb-84e0-44b3-9b03-0792bc8d162b" providerId="ADAL" clId="{689CBB7B-F4DC-4554-939B-7369C855F602}" dt="2022-09-05T06:45:10.742" v="2715" actId="1037"/>
          <ac:grpSpMkLst>
            <pc:docMk/>
            <pc:sldMk cId="1666604706" sldId="323"/>
            <ac:grpSpMk id="62" creationId="{E23E4438-41A6-F9AA-3861-52E047E8022E}"/>
          </ac:grpSpMkLst>
        </pc:grpChg>
        <pc:grpChg chg="add mod">
          <ac:chgData name="Lucas Jellema" userId="7e183fbb-84e0-44b3-9b03-0792bc8d162b" providerId="ADAL" clId="{689CBB7B-F4DC-4554-939B-7369C855F602}" dt="2022-09-05T06:45:10.742" v="2715" actId="1037"/>
          <ac:grpSpMkLst>
            <pc:docMk/>
            <pc:sldMk cId="1666604706" sldId="323"/>
            <ac:grpSpMk id="76" creationId="{07A6DB71-B88E-841F-5D39-AFD4D00EE345}"/>
          </ac:grpSpMkLst>
        </pc:grpChg>
        <pc:grpChg chg="add mod">
          <ac:chgData name="Lucas Jellema" userId="7e183fbb-84e0-44b3-9b03-0792bc8d162b" providerId="ADAL" clId="{689CBB7B-F4DC-4554-939B-7369C855F602}" dt="2022-09-05T06:45:10.742" v="2715" actId="1037"/>
          <ac:grpSpMkLst>
            <pc:docMk/>
            <pc:sldMk cId="1666604706" sldId="323"/>
            <ac:grpSpMk id="79" creationId="{4B041AB9-8E0A-2A68-A677-9EF19BA6A3D9}"/>
          </ac:grpSpMkLst>
        </pc:grpChg>
        <pc:grpChg chg="add mod">
          <ac:chgData name="Lucas Jellema" userId="7e183fbb-84e0-44b3-9b03-0792bc8d162b" providerId="ADAL" clId="{689CBB7B-F4DC-4554-939B-7369C855F602}" dt="2022-09-05T06:48:41.744" v="2762" actId="1035"/>
          <ac:grpSpMkLst>
            <pc:docMk/>
            <pc:sldMk cId="1666604706" sldId="323"/>
            <ac:grpSpMk id="82" creationId="{8061B450-57E2-74FA-AE1F-F100D8260FBB}"/>
          </ac:grpSpMkLst>
        </pc:grpChg>
        <pc:grpChg chg="add mod">
          <ac:chgData name="Lucas Jellema" userId="7e183fbb-84e0-44b3-9b03-0792bc8d162b" providerId="ADAL" clId="{689CBB7B-F4DC-4554-939B-7369C855F602}" dt="2022-09-05T06:48:41.744" v="2762" actId="1035"/>
          <ac:grpSpMkLst>
            <pc:docMk/>
            <pc:sldMk cId="1666604706" sldId="323"/>
            <ac:grpSpMk id="85" creationId="{34051D52-78D4-0F7F-3457-8AF7785D2C03}"/>
          </ac:grpSpMkLst>
        </pc:grpChg>
        <pc:grpChg chg="add mod">
          <ac:chgData name="Lucas Jellema" userId="7e183fbb-84e0-44b3-9b03-0792bc8d162b" providerId="ADAL" clId="{689CBB7B-F4DC-4554-939B-7369C855F602}" dt="2022-09-05T06:48:41.744" v="2762" actId="1035"/>
          <ac:grpSpMkLst>
            <pc:docMk/>
            <pc:sldMk cId="1666604706" sldId="323"/>
            <ac:grpSpMk id="88" creationId="{902EA289-DE60-819A-8397-4EC2CC23F6C9}"/>
          </ac:grpSpMkLst>
        </pc:grpChg>
        <pc:grpChg chg="add mod">
          <ac:chgData name="Lucas Jellema" userId="7e183fbb-84e0-44b3-9b03-0792bc8d162b" providerId="ADAL" clId="{689CBB7B-F4DC-4554-939B-7369C855F602}" dt="2022-09-05T06:46:13.482" v="2729" actId="552"/>
          <ac:grpSpMkLst>
            <pc:docMk/>
            <pc:sldMk cId="1666604706" sldId="323"/>
            <ac:grpSpMk id="97" creationId="{E104D58A-F89C-66E6-6B67-5D80622B9DD6}"/>
          </ac:grpSpMkLst>
        </pc:grpChg>
        <pc:grpChg chg="add mod">
          <ac:chgData name="Lucas Jellema" userId="7e183fbb-84e0-44b3-9b03-0792bc8d162b" providerId="ADAL" clId="{689CBB7B-F4DC-4554-939B-7369C855F602}" dt="2022-09-05T06:46:13.482" v="2729" actId="552"/>
          <ac:grpSpMkLst>
            <pc:docMk/>
            <pc:sldMk cId="1666604706" sldId="323"/>
            <ac:grpSpMk id="100" creationId="{28B6AD68-C4F6-05F5-4FC0-F2AA6E455882}"/>
          </ac:grpSpMkLst>
        </pc:grpChg>
        <pc:grpChg chg="add mod">
          <ac:chgData name="Lucas Jellema" userId="7e183fbb-84e0-44b3-9b03-0792bc8d162b" providerId="ADAL" clId="{689CBB7B-F4DC-4554-939B-7369C855F602}" dt="2022-09-05T06:46:13.482" v="2729" actId="552"/>
          <ac:grpSpMkLst>
            <pc:docMk/>
            <pc:sldMk cId="1666604706" sldId="323"/>
            <ac:grpSpMk id="103" creationId="{98774887-C0CC-AFB4-A945-14D872A44FA1}"/>
          </ac:grpSpMkLst>
        </pc:grpChg>
        <pc:grpChg chg="add mod">
          <ac:chgData name="Lucas Jellema" userId="7e183fbb-84e0-44b3-9b03-0792bc8d162b" providerId="ADAL" clId="{689CBB7B-F4DC-4554-939B-7369C855F602}" dt="2022-09-05T06:46:13.482" v="2729" actId="552"/>
          <ac:grpSpMkLst>
            <pc:docMk/>
            <pc:sldMk cId="1666604706" sldId="323"/>
            <ac:grpSpMk id="106" creationId="{175AD7D5-B5AC-C720-52A8-C8894EB7C0A0}"/>
          </ac:grpSpMkLst>
        </pc:grpChg>
        <pc:grpChg chg="add del mod">
          <ac:chgData name="Lucas Jellema" userId="7e183fbb-84e0-44b3-9b03-0792bc8d162b" providerId="ADAL" clId="{689CBB7B-F4DC-4554-939B-7369C855F602}" dt="2022-09-05T06:47:42.605" v="2755" actId="478"/>
          <ac:grpSpMkLst>
            <pc:docMk/>
            <pc:sldMk cId="1666604706" sldId="323"/>
            <ac:grpSpMk id="109" creationId="{C4F25A1E-8586-8425-8EEA-3913E75C3499}"/>
          </ac:grpSpMkLst>
        </pc:grpChg>
        <pc:picChg chg="mod">
          <ac:chgData name="Lucas Jellema" userId="7e183fbb-84e0-44b3-9b03-0792bc8d162b" providerId="ADAL" clId="{689CBB7B-F4DC-4554-939B-7369C855F602}" dt="2022-09-05T06:42:24.603" v="2613" actId="164"/>
          <ac:picMkLst>
            <pc:docMk/>
            <pc:sldMk cId="1666604706" sldId="323"/>
            <ac:picMk id="11266" creationId="{5230BE62-A01A-EB81-0367-4E5D30BB6FAA}"/>
          </ac:picMkLst>
        </pc:picChg>
        <pc:picChg chg="del mod">
          <ac:chgData name="Lucas Jellema" userId="7e183fbb-84e0-44b3-9b03-0792bc8d162b" providerId="ADAL" clId="{689CBB7B-F4DC-4554-939B-7369C855F602}" dt="2022-09-05T06:44:58.283" v="2661" actId="478"/>
          <ac:picMkLst>
            <pc:docMk/>
            <pc:sldMk cId="1666604706" sldId="323"/>
            <ac:picMk id="13314" creationId="{7B583CF7-46FE-CA84-1FF6-057661F55D65}"/>
          </ac:picMkLst>
        </pc:picChg>
      </pc:sldChg>
      <pc:sldChg chg="addSp delSp modSp add mod">
        <pc:chgData name="Lucas Jellema" userId="7e183fbb-84e0-44b3-9b03-0792bc8d162b" providerId="ADAL" clId="{689CBB7B-F4DC-4554-939B-7369C855F602}" dt="2022-09-05T06:50:22.569" v="2793" actId="1076"/>
        <pc:sldMkLst>
          <pc:docMk/>
          <pc:sldMk cId="1725481214" sldId="324"/>
        </pc:sldMkLst>
        <pc:spChg chg="add mod">
          <ac:chgData name="Lucas Jellema" userId="7e183fbb-84e0-44b3-9b03-0792bc8d162b" providerId="ADAL" clId="{689CBB7B-F4DC-4554-939B-7369C855F602}" dt="2022-09-05T06:50:22.569" v="2793" actId="1076"/>
          <ac:spMkLst>
            <pc:docMk/>
            <pc:sldMk cId="1725481214" sldId="324"/>
            <ac:spMk id="95" creationId="{648142D0-E821-A6A1-152D-0C093F2B0759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13" creationId="{4E36B27E-BAF6-5D24-BCDE-2324E9ACF019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14" creationId="{0C1B3DE4-A8A6-FA7C-DF0C-300903FB9ABC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15" creationId="{02AA7682-8D79-BFE6-951E-D3E23B701E64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16" creationId="{0FA1FFCF-B84F-4CE6-4162-D19EEADDFFC3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17" creationId="{8EBEA5B0-0357-805A-5FBD-866E0520C60D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18" creationId="{D9EA8858-96D0-0165-490B-2EABC57CA812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19" creationId="{4CA23BE3-BBAC-3AAA-78F1-DB8A3881B8F5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20" creationId="{C922B6EB-C2BF-0ADA-9D43-BB1B2987BCEB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21" creationId="{4CEBF484-00A7-1EFF-1B7A-CE6C5B0DAF5D}"/>
          </ac:spMkLst>
        </pc:spChg>
        <pc:spChg chg="del">
          <ac:chgData name="Lucas Jellema" userId="7e183fbb-84e0-44b3-9b03-0792bc8d162b" providerId="ADAL" clId="{689CBB7B-F4DC-4554-939B-7369C855F602}" dt="2022-09-05T06:47:53.609" v="2756" actId="478"/>
          <ac:spMkLst>
            <pc:docMk/>
            <pc:sldMk cId="1725481214" sldId="324"/>
            <ac:spMk id="122" creationId="{4846EB38-ECC0-C429-4375-34BEA293BCD4}"/>
          </ac:spMkLst>
        </pc:spChg>
        <pc:grpChg chg="mod">
          <ac:chgData name="Lucas Jellema" userId="7e183fbb-84e0-44b3-9b03-0792bc8d162b" providerId="ADAL" clId="{689CBB7B-F4DC-4554-939B-7369C855F602}" dt="2022-09-05T06:49:48.945" v="2777" actId="1036"/>
          <ac:grpSpMkLst>
            <pc:docMk/>
            <pc:sldMk cId="1725481214" sldId="324"/>
            <ac:grpSpMk id="82" creationId="{8061B450-57E2-74FA-AE1F-F100D8260FBB}"/>
          </ac:grpSpMkLst>
        </pc:grpChg>
        <pc:grpChg chg="mod">
          <ac:chgData name="Lucas Jellema" userId="7e183fbb-84e0-44b3-9b03-0792bc8d162b" providerId="ADAL" clId="{689CBB7B-F4DC-4554-939B-7369C855F602}" dt="2022-09-05T06:49:48.945" v="2777" actId="1036"/>
          <ac:grpSpMkLst>
            <pc:docMk/>
            <pc:sldMk cId="1725481214" sldId="324"/>
            <ac:grpSpMk id="85" creationId="{34051D52-78D4-0F7F-3457-8AF7785D2C03}"/>
          </ac:grpSpMkLst>
        </pc:grpChg>
        <pc:grpChg chg="mod">
          <ac:chgData name="Lucas Jellema" userId="7e183fbb-84e0-44b3-9b03-0792bc8d162b" providerId="ADAL" clId="{689CBB7B-F4DC-4554-939B-7369C855F602}" dt="2022-09-05T06:49:48.945" v="2777" actId="1036"/>
          <ac:grpSpMkLst>
            <pc:docMk/>
            <pc:sldMk cId="1725481214" sldId="324"/>
            <ac:grpSpMk id="88" creationId="{902EA289-DE60-819A-8397-4EC2CC23F6C9}"/>
          </ac:grpSpMkLst>
        </pc:grpChg>
      </pc:sldChg>
      <pc:sldChg chg="addSp modSp new mod">
        <pc:chgData name="Lucas Jellema" userId="7e183fbb-84e0-44b3-9b03-0792bc8d162b" providerId="ADAL" clId="{689CBB7B-F4DC-4554-939B-7369C855F602}" dt="2022-09-05T06:54:02.102" v="2797" actId="1076"/>
        <pc:sldMkLst>
          <pc:docMk/>
          <pc:sldMk cId="1377578416" sldId="325"/>
        </pc:sldMkLst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6" creationId="{AE8B874C-F06F-A732-74C8-0897D4BA7485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7" creationId="{D9AAA7C2-A853-ED79-7A00-99FE28C906AB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8" creationId="{B7B334A4-5F8F-40BB-81F9-CC67BE249F6B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9" creationId="{C3039AC5-51AE-95B7-B835-7A14C2E55E5B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10" creationId="{960187ED-380B-F910-BEA5-515335B31B27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11" creationId="{95FDC3AF-4B3C-39B9-6DB9-C6767F4B77F8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12" creationId="{27A9F0D0-8D16-FC3D-7B86-ABC8026F02BB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13" creationId="{F87BA95E-ADF8-B077-1200-2457A9C7E4C2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14" creationId="{DDABD9DC-47B9-E552-69B4-811C25AA01B2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15" creationId="{CAF20A1F-922B-CD34-F294-64754525AA7D}"/>
          </ac:spMkLst>
        </pc:spChg>
        <pc:spChg chg="add mod">
          <ac:chgData name="Lucas Jellema" userId="7e183fbb-84e0-44b3-9b03-0792bc8d162b" providerId="ADAL" clId="{689CBB7B-F4DC-4554-939B-7369C855F602}" dt="2022-09-05T06:54:02.102" v="2797" actId="1076"/>
          <ac:spMkLst>
            <pc:docMk/>
            <pc:sldMk cId="1377578416" sldId="325"/>
            <ac:spMk id="16" creationId="{BA75A09B-75DE-1877-4135-DA6E15DE8CDF}"/>
          </ac:spMkLst>
        </pc:spChg>
      </pc:sldChg>
      <pc:sldChg chg="addSp delSp modSp new mod modAnim">
        <pc:chgData name="Lucas Jellema" userId="7e183fbb-84e0-44b3-9b03-0792bc8d162b" providerId="ADAL" clId="{689CBB7B-F4DC-4554-939B-7369C855F602}" dt="2022-09-05T07:06:17.835" v="3081"/>
        <pc:sldMkLst>
          <pc:docMk/>
          <pc:sldMk cId="1556473833" sldId="326"/>
        </pc:sldMkLst>
        <pc:spChg chg="mod">
          <ac:chgData name="Lucas Jellema" userId="7e183fbb-84e0-44b3-9b03-0792bc8d162b" providerId="ADAL" clId="{689CBB7B-F4DC-4554-939B-7369C855F602}" dt="2022-09-05T07:03:16.348" v="3011"/>
          <ac:spMkLst>
            <pc:docMk/>
            <pc:sldMk cId="1556473833" sldId="326"/>
            <ac:spMk id="2" creationId="{5DEFFDE2-90B8-1A6A-2453-8F65DFC83E9A}"/>
          </ac:spMkLst>
        </pc:spChg>
        <pc:spChg chg="del">
          <ac:chgData name="Lucas Jellema" userId="7e183fbb-84e0-44b3-9b03-0792bc8d162b" providerId="ADAL" clId="{689CBB7B-F4DC-4554-939B-7369C855F602}" dt="2022-09-05T07:04:00.204" v="3034" actId="478"/>
          <ac:spMkLst>
            <pc:docMk/>
            <pc:sldMk cId="1556473833" sldId="326"/>
            <ac:spMk id="3" creationId="{2FB3B9E8-2F8B-1914-856D-ACC941181622}"/>
          </ac:spMkLst>
        </pc:spChg>
        <pc:spChg chg="add 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7" creationId="{1E46C878-9A23-0DE5-BCC4-DBA198D22970}"/>
          </ac:spMkLst>
        </pc:spChg>
        <pc:spChg chg="add 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8" creationId="{A807D476-5B21-9056-F2E0-7C0E207FE665}"/>
          </ac:spMkLst>
        </pc:spChg>
        <pc:spChg chg="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10" creationId="{C2FC12D6-CF9D-C7F9-8AC6-CF59711CA327}"/>
          </ac:spMkLst>
        </pc:spChg>
        <pc:spChg chg="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11" creationId="{038F1C49-7B6E-88AC-E19A-1EE73F218D6D}"/>
          </ac:spMkLst>
        </pc:spChg>
        <pc:spChg chg="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13" creationId="{CE319946-6ADF-F6A2-9413-FB040ADA79A6}"/>
          </ac:spMkLst>
        </pc:spChg>
        <pc:spChg chg="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14" creationId="{B860D7A0-4179-F006-C595-1D5B8B96597A}"/>
          </ac:spMkLst>
        </pc:spChg>
        <pc:spChg chg="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16" creationId="{52C4480C-FC69-223F-DA91-FE0B444FEE58}"/>
          </ac:spMkLst>
        </pc:spChg>
        <pc:spChg chg="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17" creationId="{AEE8D2DE-A03F-91A6-9AD1-65295267A7A6}"/>
          </ac:spMkLst>
        </pc:spChg>
        <pc:spChg chg="add 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18" creationId="{954F367C-FB0D-908F-069E-C352100D5040}"/>
          </ac:spMkLst>
        </pc:spChg>
        <pc:spChg chg="add 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19" creationId="{30A4C784-88B2-8645-42F5-BE1550871CDC}"/>
          </ac:spMkLst>
        </pc:spChg>
        <pc:spChg chg="add 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20" creationId="{25323C0E-FD71-968B-B8AE-086367014D4E}"/>
          </ac:spMkLst>
        </pc:spChg>
        <pc:spChg chg="add 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21" creationId="{0EAA9AB4-40BC-F200-7909-7728D4E89DF5}"/>
          </ac:spMkLst>
        </pc:spChg>
        <pc:spChg chg="add 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22" creationId="{4A3C0F36-C6E2-F12C-7C82-4B230EE5BD83}"/>
          </ac:spMkLst>
        </pc:spChg>
        <pc:spChg chg="add mod">
          <ac:chgData name="Lucas Jellema" userId="7e183fbb-84e0-44b3-9b03-0792bc8d162b" providerId="ADAL" clId="{689CBB7B-F4DC-4554-939B-7369C855F602}" dt="2022-09-05T07:03:53.608" v="3033" actId="1035"/>
          <ac:spMkLst>
            <pc:docMk/>
            <pc:sldMk cId="1556473833" sldId="326"/>
            <ac:spMk id="23" creationId="{BB3969C9-9531-F4AB-13FA-8551F472CBBA}"/>
          </ac:spMkLst>
        </pc:spChg>
        <pc:spChg chg="add mod">
          <ac:chgData name="Lucas Jellema" userId="7e183fbb-84e0-44b3-9b03-0792bc8d162b" providerId="ADAL" clId="{689CBB7B-F4DC-4554-939B-7369C855F602}" dt="2022-09-05T07:05:05.046" v="3050" actId="554"/>
          <ac:spMkLst>
            <pc:docMk/>
            <pc:sldMk cId="1556473833" sldId="326"/>
            <ac:spMk id="24" creationId="{C5D12537-66B4-0C4A-4F18-3B5298385182}"/>
          </ac:spMkLst>
        </pc:spChg>
        <pc:spChg chg="add mod">
          <ac:chgData name="Lucas Jellema" userId="7e183fbb-84e0-44b3-9b03-0792bc8d162b" providerId="ADAL" clId="{689CBB7B-F4DC-4554-939B-7369C855F602}" dt="2022-09-05T07:05:05.046" v="3050" actId="554"/>
          <ac:spMkLst>
            <pc:docMk/>
            <pc:sldMk cId="1556473833" sldId="326"/>
            <ac:spMk id="25" creationId="{E68A60FA-2F76-B0D1-4259-C4D038D1AFCC}"/>
          </ac:spMkLst>
        </pc:spChg>
        <pc:spChg chg="mod">
          <ac:chgData name="Lucas Jellema" userId="7e183fbb-84e0-44b3-9b03-0792bc8d162b" providerId="ADAL" clId="{689CBB7B-F4DC-4554-939B-7369C855F602}" dt="2022-09-05T07:04:20.870" v="3035"/>
          <ac:spMkLst>
            <pc:docMk/>
            <pc:sldMk cId="1556473833" sldId="326"/>
            <ac:spMk id="27" creationId="{6BA1C12E-0709-5AD5-D9AB-8C8F687FB095}"/>
          </ac:spMkLst>
        </pc:spChg>
        <pc:spChg chg="mod">
          <ac:chgData name="Lucas Jellema" userId="7e183fbb-84e0-44b3-9b03-0792bc8d162b" providerId="ADAL" clId="{689CBB7B-F4DC-4554-939B-7369C855F602}" dt="2022-09-05T07:04:20.870" v="3035"/>
          <ac:spMkLst>
            <pc:docMk/>
            <pc:sldMk cId="1556473833" sldId="326"/>
            <ac:spMk id="28" creationId="{66748B66-F9D7-206F-264F-8890FD7DC28F}"/>
          </ac:spMkLst>
        </pc:spChg>
        <pc:spChg chg="add mod">
          <ac:chgData name="Lucas Jellema" userId="7e183fbb-84e0-44b3-9b03-0792bc8d162b" providerId="ADAL" clId="{689CBB7B-F4DC-4554-939B-7369C855F602}" dt="2022-09-05T07:06:05.726" v="3080" actId="1076"/>
          <ac:spMkLst>
            <pc:docMk/>
            <pc:sldMk cId="1556473833" sldId="326"/>
            <ac:spMk id="29" creationId="{DE3C71E3-976D-D769-7B53-096E386D8B51}"/>
          </ac:spMkLst>
        </pc:spChg>
        <pc:grpChg chg="add mod">
          <ac:chgData name="Lucas Jellema" userId="7e183fbb-84e0-44b3-9b03-0792bc8d162b" providerId="ADAL" clId="{689CBB7B-F4DC-4554-939B-7369C855F602}" dt="2022-09-05T07:03:53.608" v="3033" actId="1035"/>
          <ac:grpSpMkLst>
            <pc:docMk/>
            <pc:sldMk cId="1556473833" sldId="326"/>
            <ac:grpSpMk id="9" creationId="{F071EB8E-3886-42A1-E401-8FBC878F3138}"/>
          </ac:grpSpMkLst>
        </pc:grpChg>
        <pc:grpChg chg="add mod">
          <ac:chgData name="Lucas Jellema" userId="7e183fbb-84e0-44b3-9b03-0792bc8d162b" providerId="ADAL" clId="{689CBB7B-F4DC-4554-939B-7369C855F602}" dt="2022-09-05T07:03:53.608" v="3033" actId="1035"/>
          <ac:grpSpMkLst>
            <pc:docMk/>
            <pc:sldMk cId="1556473833" sldId="326"/>
            <ac:grpSpMk id="12" creationId="{5D02C8C5-FE4B-F782-AA72-BD1BD60CD999}"/>
          </ac:grpSpMkLst>
        </pc:grpChg>
        <pc:grpChg chg="add mod">
          <ac:chgData name="Lucas Jellema" userId="7e183fbb-84e0-44b3-9b03-0792bc8d162b" providerId="ADAL" clId="{689CBB7B-F4DC-4554-939B-7369C855F602}" dt="2022-09-05T07:03:53.608" v="3033" actId="1035"/>
          <ac:grpSpMkLst>
            <pc:docMk/>
            <pc:sldMk cId="1556473833" sldId="326"/>
            <ac:grpSpMk id="15" creationId="{BA54C44A-0D96-D92F-CFBB-428E5B27E228}"/>
          </ac:grpSpMkLst>
        </pc:grpChg>
        <pc:grpChg chg="add mod">
          <ac:chgData name="Lucas Jellema" userId="7e183fbb-84e0-44b3-9b03-0792bc8d162b" providerId="ADAL" clId="{689CBB7B-F4DC-4554-939B-7369C855F602}" dt="2022-09-05T07:05:05.046" v="3050" actId="554"/>
          <ac:grpSpMkLst>
            <pc:docMk/>
            <pc:sldMk cId="1556473833" sldId="326"/>
            <ac:grpSpMk id="26" creationId="{41CC0C76-5EF0-2F99-488C-89E24B768D35}"/>
          </ac:grpSpMkLst>
        </pc:grpChg>
        <pc:picChg chg="add mod">
          <ac:chgData name="Lucas Jellema" userId="7e183fbb-84e0-44b3-9b03-0792bc8d162b" providerId="ADAL" clId="{689CBB7B-F4DC-4554-939B-7369C855F602}" dt="2022-09-05T07:03:53.608" v="3033" actId="1035"/>
          <ac:picMkLst>
            <pc:docMk/>
            <pc:sldMk cId="1556473833" sldId="326"/>
            <ac:picMk id="6" creationId="{600F1152-121F-7E92-73C4-C66980511B18}"/>
          </ac:picMkLst>
        </pc:picChg>
      </pc:sldChg>
      <pc:sldChg chg="addSp modSp add mod modAnim">
        <pc:chgData name="Lucas Jellema" userId="7e183fbb-84e0-44b3-9b03-0792bc8d162b" providerId="ADAL" clId="{689CBB7B-F4DC-4554-939B-7369C855F602}" dt="2022-09-05T10:04:11.409" v="3490"/>
        <pc:sldMkLst>
          <pc:docMk/>
          <pc:sldMk cId="3180791259" sldId="327"/>
        </pc:sldMkLst>
        <pc:spChg chg="add mod">
          <ac:chgData name="Lucas Jellema" userId="7e183fbb-84e0-44b3-9b03-0792bc8d162b" providerId="ADAL" clId="{689CBB7B-F4DC-4554-939B-7369C855F602}" dt="2022-09-05T09:54:12.488" v="3247" actId="1037"/>
          <ac:spMkLst>
            <pc:docMk/>
            <pc:sldMk cId="3180791259" sldId="327"/>
            <ac:spMk id="2" creationId="{A0BDCFD9-270E-581A-A15E-97D316E9F070}"/>
          </ac:spMkLst>
        </pc:spChg>
        <pc:spChg chg="add mod">
          <ac:chgData name="Lucas Jellema" userId="7e183fbb-84e0-44b3-9b03-0792bc8d162b" providerId="ADAL" clId="{689CBB7B-F4DC-4554-939B-7369C855F602}" dt="2022-09-05T09:56:02.453" v="3298" actId="553"/>
          <ac:spMkLst>
            <pc:docMk/>
            <pc:sldMk cId="3180791259" sldId="327"/>
            <ac:spMk id="3" creationId="{A531B562-5BF3-A6B7-2C77-399696499A5A}"/>
          </ac:spMkLst>
        </pc:spChg>
        <pc:spChg chg="add mod">
          <ac:chgData name="Lucas Jellema" userId="7e183fbb-84e0-44b3-9b03-0792bc8d162b" providerId="ADAL" clId="{689CBB7B-F4DC-4554-939B-7369C855F602}" dt="2022-09-05T09:51:14.885" v="3192" actId="1076"/>
          <ac:spMkLst>
            <pc:docMk/>
            <pc:sldMk cId="3180791259" sldId="327"/>
            <ac:spMk id="6" creationId="{507FE46D-28DD-C5FC-A0E2-CF14C5A39076}"/>
          </ac:spMkLst>
        </pc:spChg>
        <pc:spChg chg="add mod">
          <ac:chgData name="Lucas Jellema" userId="7e183fbb-84e0-44b3-9b03-0792bc8d162b" providerId="ADAL" clId="{689CBB7B-F4DC-4554-939B-7369C855F602}" dt="2022-09-05T09:51:14.885" v="3192" actId="1076"/>
          <ac:spMkLst>
            <pc:docMk/>
            <pc:sldMk cId="3180791259" sldId="327"/>
            <ac:spMk id="7" creationId="{816137C8-E717-3209-C06F-FA278E3DA3EB}"/>
          </ac:spMkLst>
        </pc:spChg>
        <pc:spChg chg="add mod">
          <ac:chgData name="Lucas Jellema" userId="7e183fbb-84e0-44b3-9b03-0792bc8d162b" providerId="ADAL" clId="{689CBB7B-F4DC-4554-939B-7369C855F602}" dt="2022-09-05T09:51:22.564" v="3194" actId="1076"/>
          <ac:spMkLst>
            <pc:docMk/>
            <pc:sldMk cId="3180791259" sldId="327"/>
            <ac:spMk id="9" creationId="{2EEA8271-A772-A624-46D4-86D914420A0A}"/>
          </ac:spMkLst>
        </pc:spChg>
        <pc:spChg chg="add mod">
          <ac:chgData name="Lucas Jellema" userId="7e183fbb-84e0-44b3-9b03-0792bc8d162b" providerId="ADAL" clId="{689CBB7B-F4DC-4554-939B-7369C855F602}" dt="2022-09-05T09:51:22.564" v="3194" actId="1076"/>
          <ac:spMkLst>
            <pc:docMk/>
            <pc:sldMk cId="3180791259" sldId="327"/>
            <ac:spMk id="10" creationId="{85338E0F-20CD-744C-5501-B1E8E9F88F96}"/>
          </ac:spMkLst>
        </pc:spChg>
        <pc:spChg chg="add mod">
          <ac:chgData name="Lucas Jellema" userId="7e183fbb-84e0-44b3-9b03-0792bc8d162b" providerId="ADAL" clId="{689CBB7B-F4DC-4554-939B-7369C855F602}" dt="2022-09-05T09:53:08.934" v="3236" actId="1076"/>
          <ac:spMkLst>
            <pc:docMk/>
            <pc:sldMk cId="3180791259" sldId="327"/>
            <ac:spMk id="11" creationId="{197789C3-9F17-27BA-2D2A-F2899BD5AF04}"/>
          </ac:spMkLst>
        </pc:spChg>
        <pc:spChg chg="mod">
          <ac:chgData name="Lucas Jellema" userId="7e183fbb-84e0-44b3-9b03-0792bc8d162b" providerId="ADAL" clId="{689CBB7B-F4DC-4554-939B-7369C855F602}" dt="2022-09-05T09:55:33.162" v="3279" actId="20577"/>
          <ac:spMkLst>
            <pc:docMk/>
            <pc:sldMk cId="3180791259" sldId="327"/>
            <ac:spMk id="12" creationId="{9DCE198B-6752-8A98-F3F7-E43A8A651310}"/>
          </ac:spMkLst>
        </pc:spChg>
        <pc:spChg chg="add mod">
          <ac:chgData name="Lucas Jellema" userId="7e183fbb-84e0-44b3-9b03-0792bc8d162b" providerId="ADAL" clId="{689CBB7B-F4DC-4554-939B-7369C855F602}" dt="2022-09-05T09:53:08.934" v="3236" actId="1076"/>
          <ac:spMkLst>
            <pc:docMk/>
            <pc:sldMk cId="3180791259" sldId="327"/>
            <ac:spMk id="15" creationId="{DB8120BB-644E-43ED-32F9-641C1E8F6760}"/>
          </ac:spMkLst>
        </pc:spChg>
        <pc:spChg chg="add mod">
          <ac:chgData name="Lucas Jellema" userId="7e183fbb-84e0-44b3-9b03-0792bc8d162b" providerId="ADAL" clId="{689CBB7B-F4DC-4554-939B-7369C855F602}" dt="2022-09-05T09:53:08.934" v="3236" actId="1076"/>
          <ac:spMkLst>
            <pc:docMk/>
            <pc:sldMk cId="3180791259" sldId="327"/>
            <ac:spMk id="16" creationId="{EA3E764A-C3D9-004B-9606-899F80B45F01}"/>
          </ac:spMkLst>
        </pc:spChg>
        <pc:spChg chg="add mod">
          <ac:chgData name="Lucas Jellema" userId="7e183fbb-84e0-44b3-9b03-0792bc8d162b" providerId="ADAL" clId="{689CBB7B-F4DC-4554-939B-7369C855F602}" dt="2022-09-05T09:53:08.934" v="3236" actId="1076"/>
          <ac:spMkLst>
            <pc:docMk/>
            <pc:sldMk cId="3180791259" sldId="327"/>
            <ac:spMk id="17" creationId="{36DBB16F-761B-FD29-2853-13220EFDDBB0}"/>
          </ac:spMkLst>
        </pc:spChg>
        <pc:spChg chg="add mod">
          <ac:chgData name="Lucas Jellema" userId="7e183fbb-84e0-44b3-9b03-0792bc8d162b" providerId="ADAL" clId="{689CBB7B-F4DC-4554-939B-7369C855F602}" dt="2022-09-05T09:53:08.934" v="3236" actId="1076"/>
          <ac:spMkLst>
            <pc:docMk/>
            <pc:sldMk cId="3180791259" sldId="327"/>
            <ac:spMk id="18" creationId="{96E20503-950A-DF65-AF04-3B687CAEF8FD}"/>
          </ac:spMkLst>
        </pc:spChg>
        <pc:spChg chg="mod">
          <ac:chgData name="Lucas Jellema" userId="7e183fbb-84e0-44b3-9b03-0792bc8d162b" providerId="ADAL" clId="{689CBB7B-F4DC-4554-939B-7369C855F602}" dt="2022-09-05T09:52:47.867" v="3231"/>
          <ac:spMkLst>
            <pc:docMk/>
            <pc:sldMk cId="3180791259" sldId="327"/>
            <ac:spMk id="20" creationId="{2118BB65-078A-11D5-8A06-4FC39278E6A0}"/>
          </ac:spMkLst>
        </pc:spChg>
        <pc:spChg chg="mod">
          <ac:chgData name="Lucas Jellema" userId="7e183fbb-84e0-44b3-9b03-0792bc8d162b" providerId="ADAL" clId="{689CBB7B-F4DC-4554-939B-7369C855F602}" dt="2022-09-05T09:52:47.867" v="3231"/>
          <ac:spMkLst>
            <pc:docMk/>
            <pc:sldMk cId="3180791259" sldId="327"/>
            <ac:spMk id="21" creationId="{6D8951FE-80DA-4C10-1FC3-277D0CEFF0CE}"/>
          </ac:spMkLst>
        </pc:spChg>
        <pc:spChg chg="add mod">
          <ac:chgData name="Lucas Jellema" userId="7e183fbb-84e0-44b3-9b03-0792bc8d162b" providerId="ADAL" clId="{689CBB7B-F4DC-4554-939B-7369C855F602}" dt="2022-09-05T09:55:17.817" v="3267" actId="1076"/>
          <ac:spMkLst>
            <pc:docMk/>
            <pc:sldMk cId="3180791259" sldId="327"/>
            <ac:spMk id="22" creationId="{39DA7DA3-0406-B07A-9D44-AF36BB2730F7}"/>
          </ac:spMkLst>
        </pc:spChg>
        <pc:spChg chg="add mod">
          <ac:chgData name="Lucas Jellema" userId="7e183fbb-84e0-44b3-9b03-0792bc8d162b" providerId="ADAL" clId="{689CBB7B-F4DC-4554-939B-7369C855F602}" dt="2022-09-05T09:56:02.453" v="3298" actId="553"/>
          <ac:spMkLst>
            <pc:docMk/>
            <pc:sldMk cId="3180791259" sldId="327"/>
            <ac:spMk id="23" creationId="{EB4D4D0F-6904-EF3B-7611-ACE84F3034B5}"/>
          </ac:spMkLst>
        </pc:spChg>
        <pc:spChg chg="add mod">
          <ac:chgData name="Lucas Jellema" userId="7e183fbb-84e0-44b3-9b03-0792bc8d162b" providerId="ADAL" clId="{689CBB7B-F4DC-4554-939B-7369C855F602}" dt="2022-09-05T10:04:08.149" v="3489" actId="1076"/>
          <ac:spMkLst>
            <pc:docMk/>
            <pc:sldMk cId="3180791259" sldId="327"/>
            <ac:spMk id="24" creationId="{8FBD291E-53C9-8083-796B-D2D4614A6E12}"/>
          </ac:spMkLst>
        </pc:spChg>
        <pc:spChg chg="add mod">
          <ac:chgData name="Lucas Jellema" userId="7e183fbb-84e0-44b3-9b03-0792bc8d162b" providerId="ADAL" clId="{689CBB7B-F4DC-4554-939B-7369C855F602}" dt="2022-09-05T10:04:08.149" v="3489" actId="1076"/>
          <ac:spMkLst>
            <pc:docMk/>
            <pc:sldMk cId="3180791259" sldId="327"/>
            <ac:spMk id="25" creationId="{02CB4817-12B4-F6F5-E641-21FE56969942}"/>
          </ac:spMkLst>
        </pc:spChg>
        <pc:spChg chg="add mod">
          <ac:chgData name="Lucas Jellema" userId="7e183fbb-84e0-44b3-9b03-0792bc8d162b" providerId="ADAL" clId="{689CBB7B-F4DC-4554-939B-7369C855F602}" dt="2022-09-05T10:04:08.149" v="3489" actId="1076"/>
          <ac:spMkLst>
            <pc:docMk/>
            <pc:sldMk cId="3180791259" sldId="327"/>
            <ac:spMk id="26" creationId="{58C498D8-D125-A025-84E2-E0F619A532A1}"/>
          </ac:spMkLst>
        </pc:spChg>
        <pc:grpChg chg="add mod">
          <ac:chgData name="Lucas Jellema" userId="7e183fbb-84e0-44b3-9b03-0792bc8d162b" providerId="ADAL" clId="{689CBB7B-F4DC-4554-939B-7369C855F602}" dt="2022-09-05T09:53:08.934" v="3236" actId="1076"/>
          <ac:grpSpMkLst>
            <pc:docMk/>
            <pc:sldMk cId="3180791259" sldId="327"/>
            <ac:grpSpMk id="19" creationId="{EE80FCA6-FF71-E6F2-E271-9FF86E70AF50}"/>
          </ac:grpSpMkLst>
        </pc:grpChg>
      </pc:sldChg>
      <pc:sldChg chg="addSp delSp modSp add mod modAnim">
        <pc:chgData name="Lucas Jellema" userId="7e183fbb-84e0-44b3-9b03-0792bc8d162b" providerId="ADAL" clId="{689CBB7B-F4DC-4554-939B-7369C855F602}" dt="2022-09-12T06:12:32.720" v="4166" actId="1038"/>
        <pc:sldMkLst>
          <pc:docMk/>
          <pc:sldMk cId="2282082495" sldId="328"/>
        </pc:sldMkLst>
        <pc:spChg chg="mod">
          <ac:chgData name="Lucas Jellema" userId="7e183fbb-84e0-44b3-9b03-0792bc8d162b" providerId="ADAL" clId="{689CBB7B-F4DC-4554-939B-7369C855F602}" dt="2022-09-05T07:07:32.090" v="3105" actId="20577"/>
          <ac:spMkLst>
            <pc:docMk/>
            <pc:sldMk cId="2282082495" sldId="328"/>
            <ac:spMk id="2" creationId="{5DEFFDE2-90B8-1A6A-2453-8F65DFC83E9A}"/>
          </ac:spMkLst>
        </pc:spChg>
        <pc:spChg chg="add mod">
          <ac:chgData name="Lucas Jellema" userId="7e183fbb-84e0-44b3-9b03-0792bc8d162b" providerId="ADAL" clId="{689CBB7B-F4DC-4554-939B-7369C855F602}" dt="2022-09-12T06:10:29.171" v="4133" actId="208"/>
          <ac:spMkLst>
            <pc:docMk/>
            <pc:sldMk cId="2282082495" sldId="328"/>
            <ac:spMk id="3" creationId="{557E2530-0FC9-7DEF-7A36-9ACE69EF7F2B}"/>
          </ac:spMkLst>
        </pc:spChg>
        <pc:spChg chg="mod topLvl">
          <ac:chgData name="Lucas Jellema" userId="7e183fbb-84e0-44b3-9b03-0792bc8d162b" providerId="ADAL" clId="{689CBB7B-F4DC-4554-939B-7369C855F602}" dt="2022-09-05T07:08:37.007" v="3125" actId="165"/>
          <ac:spMkLst>
            <pc:docMk/>
            <pc:sldMk cId="2282082495" sldId="328"/>
            <ac:spMk id="7" creationId="{1E46C878-9A23-0DE5-BCC4-DBA198D22970}"/>
          </ac:spMkLst>
        </pc:spChg>
        <pc:spChg chg="mod topLvl">
          <ac:chgData name="Lucas Jellema" userId="7e183fbb-84e0-44b3-9b03-0792bc8d162b" providerId="ADAL" clId="{689CBB7B-F4DC-4554-939B-7369C855F602}" dt="2022-09-05T07:08:37.007" v="3125" actId="165"/>
          <ac:spMkLst>
            <pc:docMk/>
            <pc:sldMk cId="2282082495" sldId="328"/>
            <ac:spMk id="8" creationId="{A807D476-5B21-9056-F2E0-7C0E207FE665}"/>
          </ac:spMkLst>
        </pc:spChg>
        <pc:spChg chg="add mod">
          <ac:chgData name="Lucas Jellema" userId="7e183fbb-84e0-44b3-9b03-0792bc8d162b" providerId="ADAL" clId="{689CBB7B-F4DC-4554-939B-7369C855F602}" dt="2022-09-12T06:10:14.916" v="4131"/>
          <ac:spMkLst>
            <pc:docMk/>
            <pc:sldMk cId="2282082495" sldId="328"/>
            <ac:spMk id="9" creationId="{7A656916-3060-BF34-98FA-7DD24B7BE38C}"/>
          </ac:spMkLst>
        </pc:spChg>
        <pc:spChg chg="mod">
          <ac:chgData name="Lucas Jellema" userId="7e183fbb-84e0-44b3-9b03-0792bc8d162b" providerId="ADAL" clId="{689CBB7B-F4DC-4554-939B-7369C855F602}" dt="2022-09-05T07:08:37.007" v="3125" actId="165"/>
          <ac:spMkLst>
            <pc:docMk/>
            <pc:sldMk cId="2282082495" sldId="328"/>
            <ac:spMk id="10" creationId="{C2FC12D6-CF9D-C7F9-8AC6-CF59711CA327}"/>
          </ac:spMkLst>
        </pc:spChg>
        <pc:spChg chg="mod">
          <ac:chgData name="Lucas Jellema" userId="7e183fbb-84e0-44b3-9b03-0792bc8d162b" providerId="ADAL" clId="{689CBB7B-F4DC-4554-939B-7369C855F602}" dt="2022-09-05T07:08:37.007" v="3125" actId="165"/>
          <ac:spMkLst>
            <pc:docMk/>
            <pc:sldMk cId="2282082495" sldId="328"/>
            <ac:spMk id="11" creationId="{038F1C49-7B6E-88AC-E19A-1EE73F218D6D}"/>
          </ac:spMkLst>
        </pc:spChg>
        <pc:spChg chg="mod">
          <ac:chgData name="Lucas Jellema" userId="7e183fbb-84e0-44b3-9b03-0792bc8d162b" providerId="ADAL" clId="{689CBB7B-F4DC-4554-939B-7369C855F602}" dt="2022-09-05T07:08:37.007" v="3125" actId="165"/>
          <ac:spMkLst>
            <pc:docMk/>
            <pc:sldMk cId="2282082495" sldId="328"/>
            <ac:spMk id="13" creationId="{CE319946-6ADF-F6A2-9413-FB040ADA79A6}"/>
          </ac:spMkLst>
        </pc:spChg>
        <pc:spChg chg="mod">
          <ac:chgData name="Lucas Jellema" userId="7e183fbb-84e0-44b3-9b03-0792bc8d162b" providerId="ADAL" clId="{689CBB7B-F4DC-4554-939B-7369C855F602}" dt="2022-09-05T07:08:37.007" v="3125" actId="165"/>
          <ac:spMkLst>
            <pc:docMk/>
            <pc:sldMk cId="2282082495" sldId="328"/>
            <ac:spMk id="14" creationId="{B860D7A0-4179-F006-C595-1D5B8B96597A}"/>
          </ac:spMkLst>
        </pc:spChg>
        <pc:spChg chg="mod">
          <ac:chgData name="Lucas Jellema" userId="7e183fbb-84e0-44b3-9b03-0792bc8d162b" providerId="ADAL" clId="{689CBB7B-F4DC-4554-939B-7369C855F602}" dt="2022-09-05T07:08:37.007" v="3125" actId="165"/>
          <ac:spMkLst>
            <pc:docMk/>
            <pc:sldMk cId="2282082495" sldId="328"/>
            <ac:spMk id="16" creationId="{52C4480C-FC69-223F-DA91-FE0B444FEE58}"/>
          </ac:spMkLst>
        </pc:spChg>
        <pc:spChg chg="mod">
          <ac:chgData name="Lucas Jellema" userId="7e183fbb-84e0-44b3-9b03-0792bc8d162b" providerId="ADAL" clId="{689CBB7B-F4DC-4554-939B-7369C855F602}" dt="2022-09-05T07:08:37.007" v="3125" actId="165"/>
          <ac:spMkLst>
            <pc:docMk/>
            <pc:sldMk cId="2282082495" sldId="328"/>
            <ac:spMk id="17" creationId="{AEE8D2DE-A03F-91A6-9AD1-65295267A7A6}"/>
          </ac:spMkLst>
        </pc:spChg>
        <pc:spChg chg="del">
          <ac:chgData name="Lucas Jellema" userId="7e183fbb-84e0-44b3-9b03-0792bc8d162b" providerId="ADAL" clId="{689CBB7B-F4DC-4554-939B-7369C855F602}" dt="2022-09-05T07:07:43.475" v="3107" actId="478"/>
          <ac:spMkLst>
            <pc:docMk/>
            <pc:sldMk cId="2282082495" sldId="328"/>
            <ac:spMk id="18" creationId="{954F367C-FB0D-908F-069E-C352100D5040}"/>
          </ac:spMkLst>
        </pc:spChg>
        <pc:spChg chg="mod">
          <ac:chgData name="Lucas Jellema" userId="7e183fbb-84e0-44b3-9b03-0792bc8d162b" providerId="ADAL" clId="{689CBB7B-F4DC-4554-939B-7369C855F602}" dt="2022-09-05T10:02:41.313" v="3455" actId="1038"/>
          <ac:spMkLst>
            <pc:docMk/>
            <pc:sldMk cId="2282082495" sldId="328"/>
            <ac:spMk id="19" creationId="{30A4C784-88B2-8645-42F5-BE1550871CDC}"/>
          </ac:spMkLst>
        </pc:spChg>
        <pc:spChg chg="del mod">
          <ac:chgData name="Lucas Jellema" userId="7e183fbb-84e0-44b3-9b03-0792bc8d162b" providerId="ADAL" clId="{689CBB7B-F4DC-4554-939B-7369C855F602}" dt="2022-09-05T07:08:48.267" v="3128" actId="478"/>
          <ac:spMkLst>
            <pc:docMk/>
            <pc:sldMk cId="2282082495" sldId="328"/>
            <ac:spMk id="20" creationId="{25323C0E-FD71-968B-B8AE-086367014D4E}"/>
          </ac:spMkLst>
        </pc:spChg>
        <pc:spChg chg="mod">
          <ac:chgData name="Lucas Jellema" userId="7e183fbb-84e0-44b3-9b03-0792bc8d162b" providerId="ADAL" clId="{689CBB7B-F4DC-4554-939B-7369C855F602}" dt="2022-09-05T10:02:41.313" v="3455" actId="1038"/>
          <ac:spMkLst>
            <pc:docMk/>
            <pc:sldMk cId="2282082495" sldId="328"/>
            <ac:spMk id="21" creationId="{0EAA9AB4-40BC-F200-7909-7728D4E89DF5}"/>
          </ac:spMkLst>
        </pc:spChg>
        <pc:spChg chg="del mod">
          <ac:chgData name="Lucas Jellema" userId="7e183fbb-84e0-44b3-9b03-0792bc8d162b" providerId="ADAL" clId="{689CBB7B-F4DC-4554-939B-7369C855F602}" dt="2022-09-05T07:08:48.267" v="3128" actId="478"/>
          <ac:spMkLst>
            <pc:docMk/>
            <pc:sldMk cId="2282082495" sldId="328"/>
            <ac:spMk id="22" creationId="{4A3C0F36-C6E2-F12C-7C82-4B230EE5BD83}"/>
          </ac:spMkLst>
        </pc:spChg>
        <pc:spChg chg="mod">
          <ac:chgData name="Lucas Jellema" userId="7e183fbb-84e0-44b3-9b03-0792bc8d162b" providerId="ADAL" clId="{689CBB7B-F4DC-4554-939B-7369C855F602}" dt="2022-09-05T10:02:41.313" v="3455" actId="1038"/>
          <ac:spMkLst>
            <pc:docMk/>
            <pc:sldMk cId="2282082495" sldId="328"/>
            <ac:spMk id="23" creationId="{BB3969C9-9531-F4AB-13FA-8551F472CBBA}"/>
          </ac:spMkLst>
        </pc:spChg>
        <pc:spChg chg="del">
          <ac:chgData name="Lucas Jellema" userId="7e183fbb-84e0-44b3-9b03-0792bc8d162b" providerId="ADAL" clId="{689CBB7B-F4DC-4554-939B-7369C855F602}" dt="2022-09-05T09:56:49.639" v="3299" actId="478"/>
          <ac:spMkLst>
            <pc:docMk/>
            <pc:sldMk cId="2282082495" sldId="328"/>
            <ac:spMk id="24" creationId="{C5D12537-66B4-0C4A-4F18-3B5298385182}"/>
          </ac:spMkLst>
        </pc:spChg>
        <pc:spChg chg="del">
          <ac:chgData name="Lucas Jellema" userId="7e183fbb-84e0-44b3-9b03-0792bc8d162b" providerId="ADAL" clId="{689CBB7B-F4DC-4554-939B-7369C855F602}" dt="2022-09-05T09:56:49.639" v="3299" actId="478"/>
          <ac:spMkLst>
            <pc:docMk/>
            <pc:sldMk cId="2282082495" sldId="328"/>
            <ac:spMk id="25" creationId="{E68A60FA-2F76-B0D1-4259-C4D038D1AFCC}"/>
          </ac:spMkLst>
        </pc:spChg>
        <pc:spChg chg="add mod">
          <ac:chgData name="Lucas Jellema" userId="7e183fbb-84e0-44b3-9b03-0792bc8d162b" providerId="ADAL" clId="{689CBB7B-F4DC-4554-939B-7369C855F602}" dt="2022-09-12T06:12:32.720" v="4166" actId="1038"/>
          <ac:spMkLst>
            <pc:docMk/>
            <pc:sldMk cId="2282082495" sldId="328"/>
            <ac:spMk id="29" creationId="{83C14B35-2E87-5F51-A243-9F89DC318A17}"/>
          </ac:spMkLst>
        </pc:spChg>
        <pc:spChg chg="del">
          <ac:chgData name="Lucas Jellema" userId="7e183fbb-84e0-44b3-9b03-0792bc8d162b" providerId="ADAL" clId="{689CBB7B-F4DC-4554-939B-7369C855F602}" dt="2022-09-05T09:56:49.639" v="3299" actId="478"/>
          <ac:spMkLst>
            <pc:docMk/>
            <pc:sldMk cId="2282082495" sldId="328"/>
            <ac:spMk id="29" creationId="{DE3C71E3-976D-D769-7B53-096E386D8B51}"/>
          </ac:spMkLst>
        </pc:spChg>
        <pc:spChg chg="add mod">
          <ac:chgData name="Lucas Jellema" userId="7e183fbb-84e0-44b3-9b03-0792bc8d162b" providerId="ADAL" clId="{689CBB7B-F4DC-4554-939B-7369C855F602}" dt="2022-09-05T07:08:30.303" v="3124"/>
          <ac:spMkLst>
            <pc:docMk/>
            <pc:sldMk cId="2282082495" sldId="328"/>
            <ac:spMk id="30" creationId="{E3CDAD6D-E9DE-E34D-3C8B-8C83D7098E2F}"/>
          </ac:spMkLst>
        </pc:spChg>
        <pc:spChg chg="mod">
          <ac:chgData name="Lucas Jellema" userId="7e183fbb-84e0-44b3-9b03-0792bc8d162b" providerId="ADAL" clId="{689CBB7B-F4DC-4554-939B-7369C855F602}" dt="2022-09-05T07:08:39.142" v="3126"/>
          <ac:spMkLst>
            <pc:docMk/>
            <pc:sldMk cId="2282082495" sldId="328"/>
            <ac:spMk id="32" creationId="{D9F99522-5DA3-00AA-2A56-1EF834F28DAD}"/>
          </ac:spMkLst>
        </pc:spChg>
        <pc:spChg chg="mod">
          <ac:chgData name="Lucas Jellema" userId="7e183fbb-84e0-44b3-9b03-0792bc8d162b" providerId="ADAL" clId="{689CBB7B-F4DC-4554-939B-7369C855F602}" dt="2022-09-05T07:08:39.142" v="3126"/>
          <ac:spMkLst>
            <pc:docMk/>
            <pc:sldMk cId="2282082495" sldId="328"/>
            <ac:spMk id="33" creationId="{2CC3ECA6-0354-3111-4762-822D16B220EF}"/>
          </ac:spMkLst>
        </pc:spChg>
        <pc:spChg chg="add mod">
          <ac:chgData name="Lucas Jellema" userId="7e183fbb-84e0-44b3-9b03-0792bc8d162b" providerId="ADAL" clId="{689CBB7B-F4DC-4554-939B-7369C855F602}" dt="2022-09-05T10:02:41.313" v="3455" actId="1038"/>
          <ac:spMkLst>
            <pc:docMk/>
            <pc:sldMk cId="2282082495" sldId="328"/>
            <ac:spMk id="34" creationId="{D2364C47-648F-8729-D437-AAA9DAA71BBD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35" creationId="{F479EE0E-B671-E1A4-4F88-6E546D67D591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36" creationId="{24FC76ED-4432-1D5C-D2AB-9EC9AA1D6E40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37" creationId="{7B54D186-F432-C841-B067-BDCDD3511C85}"/>
          </ac:spMkLst>
        </pc:spChg>
        <pc:spChg chg="mod">
          <ac:chgData name="Lucas Jellema" userId="7e183fbb-84e0-44b3-9b03-0792bc8d162b" providerId="ADAL" clId="{689CBB7B-F4DC-4554-939B-7369C855F602}" dt="2022-09-05T09:57:34.648" v="3303" actId="207"/>
          <ac:spMkLst>
            <pc:docMk/>
            <pc:sldMk cId="2282082495" sldId="328"/>
            <ac:spMk id="39" creationId="{E2A8C771-CD70-22CF-3A5B-A0E1A5D12D46}"/>
          </ac:spMkLst>
        </pc:spChg>
        <pc:spChg chg="mod">
          <ac:chgData name="Lucas Jellema" userId="7e183fbb-84e0-44b3-9b03-0792bc8d162b" providerId="ADAL" clId="{689CBB7B-F4DC-4554-939B-7369C855F602}" dt="2022-09-05T09:57:24.632" v="3302" actId="20577"/>
          <ac:spMkLst>
            <pc:docMk/>
            <pc:sldMk cId="2282082495" sldId="328"/>
            <ac:spMk id="40" creationId="{62F0FD5F-AC93-C182-FD50-57B6C17D7ED2}"/>
          </ac:spMkLst>
        </pc:spChg>
        <pc:spChg chg="add del mod">
          <ac:chgData name="Lucas Jellema" userId="7e183fbb-84e0-44b3-9b03-0792bc8d162b" providerId="ADAL" clId="{689CBB7B-F4DC-4554-939B-7369C855F602}" dt="2022-09-05T09:58:13.913" v="3312" actId="478"/>
          <ac:spMkLst>
            <pc:docMk/>
            <pc:sldMk cId="2282082495" sldId="328"/>
            <ac:spMk id="41" creationId="{72AD0173-6747-5822-4A73-2ACF205FAB02}"/>
          </ac:spMkLst>
        </pc:spChg>
        <pc:spChg chg="mod">
          <ac:chgData name="Lucas Jellema" userId="7e183fbb-84e0-44b3-9b03-0792bc8d162b" providerId="ADAL" clId="{689CBB7B-F4DC-4554-939B-7369C855F602}" dt="2022-09-05T09:52:44.760" v="3229"/>
          <ac:spMkLst>
            <pc:docMk/>
            <pc:sldMk cId="2282082495" sldId="328"/>
            <ac:spMk id="43" creationId="{2E88A47E-9F6B-9E7B-A14B-2B4F66EA77F1}"/>
          </ac:spMkLst>
        </pc:spChg>
        <pc:spChg chg="mod">
          <ac:chgData name="Lucas Jellema" userId="7e183fbb-84e0-44b3-9b03-0792bc8d162b" providerId="ADAL" clId="{689CBB7B-F4DC-4554-939B-7369C855F602}" dt="2022-09-05T09:52:44.760" v="3229"/>
          <ac:spMkLst>
            <pc:docMk/>
            <pc:sldMk cId="2282082495" sldId="328"/>
            <ac:spMk id="44" creationId="{F4A2696C-7DF3-BB70-8AB0-7FAAFEBEB12F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45" creationId="{2BBB102D-F677-1290-6148-E81FFD24C5AA}"/>
          </ac:spMkLst>
        </pc:spChg>
        <pc:spChg chg="add del mod">
          <ac:chgData name="Lucas Jellema" userId="7e183fbb-84e0-44b3-9b03-0792bc8d162b" providerId="ADAL" clId="{689CBB7B-F4DC-4554-939B-7369C855F602}" dt="2022-09-05T09:58:22.830" v="3315" actId="478"/>
          <ac:spMkLst>
            <pc:docMk/>
            <pc:sldMk cId="2282082495" sldId="328"/>
            <ac:spMk id="46" creationId="{3AD85497-560A-82A6-86D6-63471DA6E6D4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47" creationId="{1AB3002C-03E7-1E54-39FD-46BDBD6A6A8B}"/>
          </ac:spMkLst>
        </pc:spChg>
        <pc:spChg chg="mod">
          <ac:chgData name="Lucas Jellema" userId="7e183fbb-84e0-44b3-9b03-0792bc8d162b" providerId="ADAL" clId="{689CBB7B-F4DC-4554-939B-7369C855F602}" dt="2022-09-05T09:58:30.297" v="3318"/>
          <ac:spMkLst>
            <pc:docMk/>
            <pc:sldMk cId="2282082495" sldId="328"/>
            <ac:spMk id="49" creationId="{D4684DB3-CC26-1A17-0655-64DD0B34A215}"/>
          </ac:spMkLst>
        </pc:spChg>
        <pc:spChg chg="mod">
          <ac:chgData name="Lucas Jellema" userId="7e183fbb-84e0-44b3-9b03-0792bc8d162b" providerId="ADAL" clId="{689CBB7B-F4DC-4554-939B-7369C855F602}" dt="2022-09-05T09:58:30.297" v="3318"/>
          <ac:spMkLst>
            <pc:docMk/>
            <pc:sldMk cId="2282082495" sldId="328"/>
            <ac:spMk id="50" creationId="{1431E94A-B8CB-C0A3-E9C2-75DB2C7F2DD3}"/>
          </ac:spMkLst>
        </pc:spChg>
        <pc:spChg chg="mod">
          <ac:chgData name="Lucas Jellema" userId="7e183fbb-84e0-44b3-9b03-0792bc8d162b" providerId="ADAL" clId="{689CBB7B-F4DC-4554-939B-7369C855F602}" dt="2022-09-05T09:59:19.768" v="3329"/>
          <ac:spMkLst>
            <pc:docMk/>
            <pc:sldMk cId="2282082495" sldId="328"/>
            <ac:spMk id="52" creationId="{7DDC7D08-C48F-DEFD-F228-0F5F37FEBB04}"/>
          </ac:spMkLst>
        </pc:spChg>
        <pc:spChg chg="mod">
          <ac:chgData name="Lucas Jellema" userId="7e183fbb-84e0-44b3-9b03-0792bc8d162b" providerId="ADAL" clId="{689CBB7B-F4DC-4554-939B-7369C855F602}" dt="2022-09-05T09:59:31.161" v="3335" actId="20577"/>
          <ac:spMkLst>
            <pc:docMk/>
            <pc:sldMk cId="2282082495" sldId="328"/>
            <ac:spMk id="53" creationId="{1EB0DC45-E697-A238-E1EC-6F0888C1421F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54" creationId="{9C9EB68A-3C3D-0179-1F10-4DDE0786C08D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55" creationId="{8CEAA530-F78A-3366-C1B8-F10078AAF7A4}"/>
          </ac:spMkLst>
        </pc:spChg>
        <pc:spChg chg="add del mod">
          <ac:chgData name="Lucas Jellema" userId="7e183fbb-84e0-44b3-9b03-0792bc8d162b" providerId="ADAL" clId="{689CBB7B-F4DC-4554-939B-7369C855F602}" dt="2022-09-05T10:00:56.747" v="3395" actId="478"/>
          <ac:spMkLst>
            <pc:docMk/>
            <pc:sldMk cId="2282082495" sldId="328"/>
            <ac:spMk id="56" creationId="{58A57A3D-3384-9ACC-BD2D-E1E73A0D9E00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57" creationId="{E9565709-E005-4283-8913-D80DD5F40299}"/>
          </ac:spMkLst>
        </pc:spChg>
        <pc:spChg chg="add del mod">
          <ac:chgData name="Lucas Jellema" userId="7e183fbb-84e0-44b3-9b03-0792bc8d162b" providerId="ADAL" clId="{689CBB7B-F4DC-4554-939B-7369C855F602}" dt="2022-09-05T10:00:59.840" v="3396" actId="478"/>
          <ac:spMkLst>
            <pc:docMk/>
            <pc:sldMk cId="2282082495" sldId="328"/>
            <ac:spMk id="58" creationId="{F7CB8E93-3467-E314-7395-63790BB5BF46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59" creationId="{9A5BB525-CE0C-39F3-A717-9E8C2ADF52B7}"/>
          </ac:spMkLst>
        </pc:spChg>
        <pc:spChg chg="mod">
          <ac:chgData name="Lucas Jellema" userId="7e183fbb-84e0-44b3-9b03-0792bc8d162b" providerId="ADAL" clId="{689CBB7B-F4DC-4554-939B-7369C855F602}" dt="2022-09-05T10:01:05.533" v="3398"/>
          <ac:spMkLst>
            <pc:docMk/>
            <pc:sldMk cId="2282082495" sldId="328"/>
            <ac:spMk id="61" creationId="{9DCD559D-3F4A-239F-C47F-F049E8091C3B}"/>
          </ac:spMkLst>
        </pc:spChg>
        <pc:spChg chg="mod">
          <ac:chgData name="Lucas Jellema" userId="7e183fbb-84e0-44b3-9b03-0792bc8d162b" providerId="ADAL" clId="{689CBB7B-F4DC-4554-939B-7369C855F602}" dt="2022-09-05T10:01:05.533" v="3398"/>
          <ac:spMkLst>
            <pc:docMk/>
            <pc:sldMk cId="2282082495" sldId="328"/>
            <ac:spMk id="62" creationId="{776CD5C9-6A22-AEEB-5981-B3376887799A}"/>
          </ac:spMkLst>
        </pc:spChg>
        <pc:spChg chg="mod">
          <ac:chgData name="Lucas Jellema" userId="7e183fbb-84e0-44b3-9b03-0792bc8d162b" providerId="ADAL" clId="{689CBB7B-F4DC-4554-939B-7369C855F602}" dt="2022-09-05T10:01:09.931" v="3400"/>
          <ac:spMkLst>
            <pc:docMk/>
            <pc:sldMk cId="2282082495" sldId="328"/>
            <ac:spMk id="64" creationId="{228FEB3B-A5E3-7AA6-73D1-9728463FCE8F}"/>
          </ac:spMkLst>
        </pc:spChg>
        <pc:spChg chg="mod">
          <ac:chgData name="Lucas Jellema" userId="7e183fbb-84e0-44b3-9b03-0792bc8d162b" providerId="ADAL" clId="{689CBB7B-F4DC-4554-939B-7369C855F602}" dt="2022-09-05T10:01:09.931" v="3400"/>
          <ac:spMkLst>
            <pc:docMk/>
            <pc:sldMk cId="2282082495" sldId="328"/>
            <ac:spMk id="65" creationId="{46920A9F-EB5D-5BEC-B8DE-307228F3766D}"/>
          </ac:spMkLst>
        </pc:spChg>
        <pc:spChg chg="add del mod">
          <ac:chgData name="Lucas Jellema" userId="7e183fbb-84e0-44b3-9b03-0792bc8d162b" providerId="ADAL" clId="{689CBB7B-F4DC-4554-939B-7369C855F602}" dt="2022-09-11T05:29:32.413" v="4080" actId="478"/>
          <ac:spMkLst>
            <pc:docMk/>
            <pc:sldMk cId="2282082495" sldId="328"/>
            <ac:spMk id="66" creationId="{AD68D7FA-96D1-40CA-55C3-86CC7C7F50EA}"/>
          </ac:spMkLst>
        </pc:spChg>
        <pc:spChg chg="mod">
          <ac:chgData name="Lucas Jellema" userId="7e183fbb-84e0-44b3-9b03-0792bc8d162b" providerId="ADAL" clId="{689CBB7B-F4DC-4554-939B-7369C855F602}" dt="2022-09-05T10:02:17.527" v="3436"/>
          <ac:spMkLst>
            <pc:docMk/>
            <pc:sldMk cId="2282082495" sldId="328"/>
            <ac:spMk id="68" creationId="{07DA28A5-6F41-9456-D78D-0EFE70F7B148}"/>
          </ac:spMkLst>
        </pc:spChg>
        <pc:spChg chg="mod">
          <ac:chgData name="Lucas Jellema" userId="7e183fbb-84e0-44b3-9b03-0792bc8d162b" providerId="ADAL" clId="{689CBB7B-F4DC-4554-939B-7369C855F602}" dt="2022-09-05T10:02:17.527" v="3436"/>
          <ac:spMkLst>
            <pc:docMk/>
            <pc:sldMk cId="2282082495" sldId="328"/>
            <ac:spMk id="69" creationId="{C3FE0B93-5177-0990-2007-2A87C0AC2694}"/>
          </ac:spMkLst>
        </pc:spChg>
        <pc:grpChg chg="add del mod">
          <ac:chgData name="Lucas Jellema" userId="7e183fbb-84e0-44b3-9b03-0792bc8d162b" providerId="ADAL" clId="{689CBB7B-F4DC-4554-939B-7369C855F602}" dt="2022-09-05T07:08:37.007" v="3125" actId="165"/>
          <ac:grpSpMkLst>
            <pc:docMk/>
            <pc:sldMk cId="2282082495" sldId="328"/>
            <ac:grpSpMk id="3" creationId="{6A1480ED-601A-2C02-2CDD-8C3464804F63}"/>
          </ac:grpSpMkLst>
        </pc:grpChg>
        <pc:grpChg chg="del mod topLvl">
          <ac:chgData name="Lucas Jellema" userId="7e183fbb-84e0-44b3-9b03-0792bc8d162b" providerId="ADAL" clId="{689CBB7B-F4DC-4554-939B-7369C855F602}" dt="2022-09-11T05:29:32.413" v="4080" actId="478"/>
          <ac:grpSpMkLst>
            <pc:docMk/>
            <pc:sldMk cId="2282082495" sldId="328"/>
            <ac:grpSpMk id="9" creationId="{F071EB8E-3886-42A1-E401-8FBC878F3138}"/>
          </ac:grpSpMkLst>
        </pc:grpChg>
        <pc:grpChg chg="mod topLvl">
          <ac:chgData name="Lucas Jellema" userId="7e183fbb-84e0-44b3-9b03-0792bc8d162b" providerId="ADAL" clId="{689CBB7B-F4DC-4554-939B-7369C855F602}" dt="2022-09-05T10:02:28.608" v="3440" actId="1076"/>
          <ac:grpSpMkLst>
            <pc:docMk/>
            <pc:sldMk cId="2282082495" sldId="328"/>
            <ac:grpSpMk id="12" creationId="{5D02C8C5-FE4B-F782-AA72-BD1BD60CD999}"/>
          </ac:grpSpMkLst>
        </pc:grpChg>
        <pc:grpChg chg="mod topLvl">
          <ac:chgData name="Lucas Jellema" userId="7e183fbb-84e0-44b3-9b03-0792bc8d162b" providerId="ADAL" clId="{689CBB7B-F4DC-4554-939B-7369C855F602}" dt="2022-09-05T07:08:37.007" v="3125" actId="165"/>
          <ac:grpSpMkLst>
            <pc:docMk/>
            <pc:sldMk cId="2282082495" sldId="328"/>
            <ac:grpSpMk id="15" creationId="{BA54C44A-0D96-D92F-CFBB-428E5B27E228}"/>
          </ac:grpSpMkLst>
        </pc:grpChg>
        <pc:grpChg chg="del">
          <ac:chgData name="Lucas Jellema" userId="7e183fbb-84e0-44b3-9b03-0792bc8d162b" providerId="ADAL" clId="{689CBB7B-F4DC-4554-939B-7369C855F602}" dt="2022-09-05T09:56:49.639" v="3299" actId="478"/>
          <ac:grpSpMkLst>
            <pc:docMk/>
            <pc:sldMk cId="2282082495" sldId="328"/>
            <ac:grpSpMk id="26" creationId="{41CC0C76-5EF0-2F99-488C-89E24B768D35}"/>
          </ac:grpSpMkLst>
        </pc:grpChg>
        <pc:grpChg chg="add mod">
          <ac:chgData name="Lucas Jellema" userId="7e183fbb-84e0-44b3-9b03-0792bc8d162b" providerId="ADAL" clId="{689CBB7B-F4DC-4554-939B-7369C855F602}" dt="2022-09-05T10:02:41.313" v="3455" actId="1038"/>
          <ac:grpSpMkLst>
            <pc:docMk/>
            <pc:sldMk cId="2282082495" sldId="328"/>
            <ac:grpSpMk id="31" creationId="{6EC69A9F-578A-0F12-528E-C350828DC2F2}"/>
          </ac:grpSpMkLst>
        </pc:grpChg>
        <pc:grpChg chg="add del mod">
          <ac:chgData name="Lucas Jellema" userId="7e183fbb-84e0-44b3-9b03-0792bc8d162b" providerId="ADAL" clId="{689CBB7B-F4DC-4554-939B-7369C855F602}" dt="2022-09-11T05:29:32.413" v="4080" actId="478"/>
          <ac:grpSpMkLst>
            <pc:docMk/>
            <pc:sldMk cId="2282082495" sldId="328"/>
            <ac:grpSpMk id="38" creationId="{3D3B2FE8-C9C6-44EE-2B0D-21B3D9798103}"/>
          </ac:grpSpMkLst>
        </pc:grpChg>
        <pc:grpChg chg="add del mod">
          <ac:chgData name="Lucas Jellema" userId="7e183fbb-84e0-44b3-9b03-0792bc8d162b" providerId="ADAL" clId="{689CBB7B-F4DC-4554-939B-7369C855F602}" dt="2022-09-05T09:52:46.307" v="3230" actId="21"/>
          <ac:grpSpMkLst>
            <pc:docMk/>
            <pc:sldMk cId="2282082495" sldId="328"/>
            <ac:grpSpMk id="42" creationId="{E2AE95A4-ACA5-CE67-E325-E15B0B3840F0}"/>
          </ac:grpSpMkLst>
        </pc:grpChg>
        <pc:grpChg chg="add mod">
          <ac:chgData name="Lucas Jellema" userId="7e183fbb-84e0-44b3-9b03-0792bc8d162b" providerId="ADAL" clId="{689CBB7B-F4DC-4554-939B-7369C855F602}" dt="2022-09-05T09:58:41.625" v="3323" actId="1076"/>
          <ac:grpSpMkLst>
            <pc:docMk/>
            <pc:sldMk cId="2282082495" sldId="328"/>
            <ac:grpSpMk id="48" creationId="{CFAD559A-459D-9C4A-FC10-AD7D611C6264}"/>
          </ac:grpSpMkLst>
        </pc:grpChg>
        <pc:grpChg chg="add del mod">
          <ac:chgData name="Lucas Jellema" userId="7e183fbb-84e0-44b3-9b03-0792bc8d162b" providerId="ADAL" clId="{689CBB7B-F4DC-4554-939B-7369C855F602}" dt="2022-09-05T10:01:03.075" v="3397" actId="478"/>
          <ac:grpSpMkLst>
            <pc:docMk/>
            <pc:sldMk cId="2282082495" sldId="328"/>
            <ac:grpSpMk id="51" creationId="{61D1F7E5-C8E8-99F4-3B01-21DA9883E13A}"/>
          </ac:grpSpMkLst>
        </pc:grpChg>
        <pc:grpChg chg="add del mod">
          <ac:chgData name="Lucas Jellema" userId="7e183fbb-84e0-44b3-9b03-0792bc8d162b" providerId="ADAL" clId="{689CBB7B-F4DC-4554-939B-7369C855F602}" dt="2022-09-11T05:29:32.413" v="4080" actId="478"/>
          <ac:grpSpMkLst>
            <pc:docMk/>
            <pc:sldMk cId="2282082495" sldId="328"/>
            <ac:grpSpMk id="60" creationId="{C099DA6E-8A73-AF35-BDD4-8E7C36D42819}"/>
          </ac:grpSpMkLst>
        </pc:grpChg>
        <pc:grpChg chg="add del mod">
          <ac:chgData name="Lucas Jellema" userId="7e183fbb-84e0-44b3-9b03-0792bc8d162b" providerId="ADAL" clId="{689CBB7B-F4DC-4554-939B-7369C855F602}" dt="2022-09-11T05:29:32.413" v="4080" actId="478"/>
          <ac:grpSpMkLst>
            <pc:docMk/>
            <pc:sldMk cId="2282082495" sldId="328"/>
            <ac:grpSpMk id="63" creationId="{68F770D9-4758-B475-8A32-A151F8B9B826}"/>
          </ac:grpSpMkLst>
        </pc:grpChg>
        <pc:grpChg chg="add mod">
          <ac:chgData name="Lucas Jellema" userId="7e183fbb-84e0-44b3-9b03-0792bc8d162b" providerId="ADAL" clId="{689CBB7B-F4DC-4554-939B-7369C855F602}" dt="2022-09-05T10:02:25.489" v="3439" actId="1076"/>
          <ac:grpSpMkLst>
            <pc:docMk/>
            <pc:sldMk cId="2282082495" sldId="328"/>
            <ac:grpSpMk id="67" creationId="{76EC4F54-B0FD-34F8-FC60-4269EC450275}"/>
          </ac:grpSpMkLst>
        </pc:grpChg>
        <pc:picChg chg="mod topLvl">
          <ac:chgData name="Lucas Jellema" userId="7e183fbb-84e0-44b3-9b03-0792bc8d162b" providerId="ADAL" clId="{689CBB7B-F4DC-4554-939B-7369C855F602}" dt="2022-09-05T09:58:34.245" v="3321" actId="1076"/>
          <ac:picMkLst>
            <pc:docMk/>
            <pc:sldMk cId="2282082495" sldId="328"/>
            <ac:picMk id="6" creationId="{600F1152-121F-7E92-73C4-C66980511B18}"/>
          </ac:picMkLst>
        </pc:picChg>
      </pc:sldChg>
      <pc:sldChg chg="addSp delSp modSp new mod modAnim">
        <pc:chgData name="Lucas Jellema" userId="7e183fbb-84e0-44b3-9b03-0792bc8d162b" providerId="ADAL" clId="{689CBB7B-F4DC-4554-939B-7369C855F602}" dt="2022-09-05T09:41:14.329" v="3173" actId="1036"/>
        <pc:sldMkLst>
          <pc:docMk/>
          <pc:sldMk cId="918458986" sldId="329"/>
        </pc:sldMkLst>
        <pc:spChg chg="del">
          <ac:chgData name="Lucas Jellema" userId="7e183fbb-84e0-44b3-9b03-0792bc8d162b" providerId="ADAL" clId="{689CBB7B-F4DC-4554-939B-7369C855F602}" dt="2022-09-05T09:40:48.923" v="3164"/>
          <ac:spMkLst>
            <pc:docMk/>
            <pc:sldMk cId="918458986" sldId="329"/>
            <ac:spMk id="3" creationId="{41FBE1A3-72A1-AF13-84A1-25A8CA721BA4}"/>
          </ac:spMkLst>
        </pc:spChg>
        <pc:picChg chg="add mod">
          <ac:chgData name="Lucas Jellema" userId="7e183fbb-84e0-44b3-9b03-0792bc8d162b" providerId="ADAL" clId="{689CBB7B-F4DC-4554-939B-7369C855F602}" dt="2022-09-05T09:41:14.329" v="3173" actId="1036"/>
          <ac:picMkLst>
            <pc:docMk/>
            <pc:sldMk cId="918458986" sldId="329"/>
            <ac:picMk id="6" creationId="{D1FF8D22-A10F-C394-C444-E562486FE87C}"/>
          </ac:picMkLst>
        </pc:picChg>
      </pc:sldChg>
      <pc:sldChg chg="addSp modSp new mod">
        <pc:chgData name="Lucas Jellema" userId="7e183fbb-84e0-44b3-9b03-0792bc8d162b" providerId="ADAL" clId="{689CBB7B-F4DC-4554-939B-7369C855F602}" dt="2022-09-05T14:41:51.756" v="3840" actId="20577"/>
        <pc:sldMkLst>
          <pc:docMk/>
          <pc:sldMk cId="776911508" sldId="330"/>
        </pc:sldMkLst>
        <pc:spChg chg="mod">
          <ac:chgData name="Lucas Jellema" userId="7e183fbb-84e0-44b3-9b03-0792bc8d162b" providerId="ADAL" clId="{689CBB7B-F4DC-4554-939B-7369C855F602}" dt="2022-09-05T14:41:51.756" v="3840" actId="20577"/>
          <ac:spMkLst>
            <pc:docMk/>
            <pc:sldMk cId="776911508" sldId="330"/>
            <ac:spMk id="2" creationId="{D025A258-ADFF-0C76-6712-7B64F91D5221}"/>
          </ac:spMkLst>
        </pc:spChg>
        <pc:spChg chg="add mod">
          <ac:chgData name="Lucas Jellema" userId="7e183fbb-84e0-44b3-9b03-0792bc8d162b" providerId="ADAL" clId="{689CBB7B-F4DC-4554-939B-7369C855F602}" dt="2022-09-05T09:50:11.797" v="3180" actId="1076"/>
          <ac:spMkLst>
            <pc:docMk/>
            <pc:sldMk cId="776911508" sldId="330"/>
            <ac:spMk id="7" creationId="{FD0DBCDF-1441-26D7-1B97-F2494485D13C}"/>
          </ac:spMkLst>
        </pc:spChg>
        <pc:picChg chg="add mod">
          <ac:chgData name="Lucas Jellema" userId="7e183fbb-84e0-44b3-9b03-0792bc8d162b" providerId="ADAL" clId="{689CBB7B-F4DC-4554-939B-7369C855F602}" dt="2022-09-05T09:50:36.252" v="3184" actId="14100"/>
          <ac:picMkLst>
            <pc:docMk/>
            <pc:sldMk cId="776911508" sldId="330"/>
            <ac:picMk id="9" creationId="{D5C8DCBC-4D87-965E-FCF1-18567A57CB50}"/>
          </ac:picMkLst>
        </pc:picChg>
        <pc:picChg chg="add mod">
          <ac:chgData name="Lucas Jellema" userId="7e183fbb-84e0-44b3-9b03-0792bc8d162b" providerId="ADAL" clId="{689CBB7B-F4DC-4554-939B-7369C855F602}" dt="2022-09-05T09:50:55.579" v="3190" actId="1440"/>
          <ac:picMkLst>
            <pc:docMk/>
            <pc:sldMk cId="776911508" sldId="330"/>
            <ac:picMk id="10" creationId="{328FB0AB-1B32-D876-BEE6-C9C83AD5826F}"/>
          </ac:picMkLst>
        </pc:picChg>
      </pc:sldChg>
      <pc:sldChg chg="addSp modSp new mod modAnim modShow">
        <pc:chgData name="Lucas Jellema" userId="7e183fbb-84e0-44b3-9b03-0792bc8d162b" providerId="ADAL" clId="{689CBB7B-F4DC-4554-939B-7369C855F602}" dt="2022-09-24T04:47:15.576" v="4310" actId="729"/>
        <pc:sldMkLst>
          <pc:docMk/>
          <pc:sldMk cId="395536477" sldId="331"/>
        </pc:sldMkLst>
        <pc:spChg chg="mod">
          <ac:chgData name="Lucas Jellema" userId="7e183fbb-84e0-44b3-9b03-0792bc8d162b" providerId="ADAL" clId="{689CBB7B-F4DC-4554-939B-7369C855F602}" dt="2022-09-05T10:04:35.663" v="3520" actId="20577"/>
          <ac:spMkLst>
            <pc:docMk/>
            <pc:sldMk cId="395536477" sldId="331"/>
            <ac:spMk id="2" creationId="{D50F6540-6BCA-DCFC-52D6-021C064EE664}"/>
          </ac:spMkLst>
        </pc:spChg>
        <pc:spChg chg="mod">
          <ac:chgData name="Lucas Jellema" userId="7e183fbb-84e0-44b3-9b03-0792bc8d162b" providerId="ADAL" clId="{689CBB7B-F4DC-4554-939B-7369C855F602}" dt="2022-09-05T10:05:56.061" v="3652" actId="20577"/>
          <ac:spMkLst>
            <pc:docMk/>
            <pc:sldMk cId="395536477" sldId="331"/>
            <ac:spMk id="3" creationId="{6CED61E8-6F69-D265-6134-EDDF20F7B013}"/>
          </ac:spMkLst>
        </pc:spChg>
        <pc:picChg chg="add mod">
          <ac:chgData name="Lucas Jellema" userId="7e183fbb-84e0-44b3-9b03-0792bc8d162b" providerId="ADAL" clId="{689CBB7B-F4DC-4554-939B-7369C855F602}" dt="2022-09-11T05:12:28.937" v="3876" actId="732"/>
          <ac:picMkLst>
            <pc:docMk/>
            <pc:sldMk cId="395536477" sldId="331"/>
            <ac:picMk id="1026" creationId="{A244CF21-8CF0-C23C-E7FF-A3036F011414}"/>
          </ac:picMkLst>
        </pc:picChg>
      </pc:sldChg>
      <pc:sldChg chg="addSp delSp modSp add mod delAnim modAnim">
        <pc:chgData name="Lucas Jellema" userId="7e183fbb-84e0-44b3-9b03-0792bc8d162b" providerId="ADAL" clId="{689CBB7B-F4DC-4554-939B-7369C855F602}" dt="2022-09-11T05:22:34.382" v="3980"/>
        <pc:sldMkLst>
          <pc:docMk/>
          <pc:sldMk cId="127399322" sldId="332"/>
        </pc:sldMkLst>
        <pc:spChg chg="mod">
          <ac:chgData name="Lucas Jellema" userId="7e183fbb-84e0-44b3-9b03-0792bc8d162b" providerId="ADAL" clId="{689CBB7B-F4DC-4554-939B-7369C855F602}" dt="2022-09-11T05:14:47.870" v="3909" actId="20577"/>
          <ac:spMkLst>
            <pc:docMk/>
            <pc:sldMk cId="127399322" sldId="332"/>
            <ac:spMk id="2" creationId="{5DEFFDE2-90B8-1A6A-2453-8F65DFC83E9A}"/>
          </ac:spMkLst>
        </pc:spChg>
        <pc:spChg chg="mod">
          <ac:chgData name="Lucas Jellema" userId="7e183fbb-84e0-44b3-9b03-0792bc8d162b" providerId="ADAL" clId="{689CBB7B-F4DC-4554-939B-7369C855F602}" dt="2022-09-11T05:14:55.894" v="3911" actId="1076"/>
          <ac:spMkLst>
            <pc:docMk/>
            <pc:sldMk cId="127399322" sldId="332"/>
            <ac:spMk id="7" creationId="{1E46C878-9A23-0DE5-BCC4-DBA198D22970}"/>
          </ac:spMkLst>
        </pc:spChg>
        <pc:spChg chg="mod">
          <ac:chgData name="Lucas Jellema" userId="7e183fbb-84e0-44b3-9b03-0792bc8d162b" providerId="ADAL" clId="{689CBB7B-F4DC-4554-939B-7369C855F602}" dt="2022-09-11T05:14:55.894" v="3911" actId="1076"/>
          <ac:spMkLst>
            <pc:docMk/>
            <pc:sldMk cId="127399322" sldId="332"/>
            <ac:spMk id="8" creationId="{A807D476-5B21-9056-F2E0-7C0E207FE665}"/>
          </ac:spMkLst>
        </pc:spChg>
        <pc:spChg chg="mod">
          <ac:chgData name="Lucas Jellema" userId="7e183fbb-84e0-44b3-9b03-0792bc8d162b" providerId="ADAL" clId="{689CBB7B-F4DC-4554-939B-7369C855F602}" dt="2022-09-11T05:14:55.894" v="3911" actId="1076"/>
          <ac:spMkLst>
            <pc:docMk/>
            <pc:sldMk cId="127399322" sldId="332"/>
            <ac:spMk id="10" creationId="{C2FC12D6-CF9D-C7F9-8AC6-CF59711CA327}"/>
          </ac:spMkLst>
        </pc:spChg>
        <pc:spChg chg="mod">
          <ac:chgData name="Lucas Jellema" userId="7e183fbb-84e0-44b3-9b03-0792bc8d162b" providerId="ADAL" clId="{689CBB7B-F4DC-4554-939B-7369C855F602}" dt="2022-09-11T05:14:55.894" v="3911" actId="1076"/>
          <ac:spMkLst>
            <pc:docMk/>
            <pc:sldMk cId="127399322" sldId="332"/>
            <ac:spMk id="11" creationId="{038F1C49-7B6E-88AC-E19A-1EE73F218D6D}"/>
          </ac:spMkLst>
        </pc:spChg>
        <pc:spChg chg="mod">
          <ac:chgData name="Lucas Jellema" userId="7e183fbb-84e0-44b3-9b03-0792bc8d162b" providerId="ADAL" clId="{689CBB7B-F4DC-4554-939B-7369C855F602}" dt="2022-09-11T05:14:55.894" v="3911" actId="1076"/>
          <ac:spMkLst>
            <pc:docMk/>
            <pc:sldMk cId="127399322" sldId="332"/>
            <ac:spMk id="13" creationId="{CE319946-6ADF-F6A2-9413-FB040ADA79A6}"/>
          </ac:spMkLst>
        </pc:spChg>
        <pc:spChg chg="mod">
          <ac:chgData name="Lucas Jellema" userId="7e183fbb-84e0-44b3-9b03-0792bc8d162b" providerId="ADAL" clId="{689CBB7B-F4DC-4554-939B-7369C855F602}" dt="2022-09-11T05:14:55.894" v="3911" actId="1076"/>
          <ac:spMkLst>
            <pc:docMk/>
            <pc:sldMk cId="127399322" sldId="332"/>
            <ac:spMk id="14" creationId="{B860D7A0-4179-F006-C595-1D5B8B96597A}"/>
          </ac:spMkLst>
        </pc:spChg>
        <pc:spChg chg="mod">
          <ac:chgData name="Lucas Jellema" userId="7e183fbb-84e0-44b3-9b03-0792bc8d162b" providerId="ADAL" clId="{689CBB7B-F4DC-4554-939B-7369C855F602}" dt="2022-09-11T05:14:55.894" v="3911" actId="1076"/>
          <ac:spMkLst>
            <pc:docMk/>
            <pc:sldMk cId="127399322" sldId="332"/>
            <ac:spMk id="16" creationId="{52C4480C-FC69-223F-DA91-FE0B444FEE58}"/>
          </ac:spMkLst>
        </pc:spChg>
        <pc:spChg chg="mod">
          <ac:chgData name="Lucas Jellema" userId="7e183fbb-84e0-44b3-9b03-0792bc8d162b" providerId="ADAL" clId="{689CBB7B-F4DC-4554-939B-7369C855F602}" dt="2022-09-11T05:14:55.894" v="3911" actId="1076"/>
          <ac:spMkLst>
            <pc:docMk/>
            <pc:sldMk cId="127399322" sldId="332"/>
            <ac:spMk id="17" creationId="{AEE8D2DE-A03F-91A6-9AD1-65295267A7A6}"/>
          </ac:spMkLst>
        </pc:spChg>
        <pc:spChg chg="del">
          <ac:chgData name="Lucas Jellema" userId="7e183fbb-84e0-44b3-9b03-0792bc8d162b" providerId="ADAL" clId="{689CBB7B-F4DC-4554-939B-7369C855F602}" dt="2022-09-11T05:14:51.595" v="3910" actId="478"/>
          <ac:spMkLst>
            <pc:docMk/>
            <pc:sldMk cId="127399322" sldId="332"/>
            <ac:spMk id="18" creationId="{954F367C-FB0D-908F-069E-C352100D5040}"/>
          </ac:spMkLst>
        </pc:spChg>
        <pc:spChg chg="del">
          <ac:chgData name="Lucas Jellema" userId="7e183fbb-84e0-44b3-9b03-0792bc8d162b" providerId="ADAL" clId="{689CBB7B-F4DC-4554-939B-7369C855F602}" dt="2022-09-11T05:14:59.642" v="3912" actId="478"/>
          <ac:spMkLst>
            <pc:docMk/>
            <pc:sldMk cId="127399322" sldId="332"/>
            <ac:spMk id="19" creationId="{30A4C784-88B2-8645-42F5-BE1550871CDC}"/>
          </ac:spMkLst>
        </pc:spChg>
        <pc:spChg chg="del">
          <ac:chgData name="Lucas Jellema" userId="7e183fbb-84e0-44b3-9b03-0792bc8d162b" providerId="ADAL" clId="{689CBB7B-F4DC-4554-939B-7369C855F602}" dt="2022-09-11T05:14:59.642" v="3912" actId="478"/>
          <ac:spMkLst>
            <pc:docMk/>
            <pc:sldMk cId="127399322" sldId="332"/>
            <ac:spMk id="20" creationId="{25323C0E-FD71-968B-B8AE-086367014D4E}"/>
          </ac:spMkLst>
        </pc:spChg>
        <pc:spChg chg="del">
          <ac:chgData name="Lucas Jellema" userId="7e183fbb-84e0-44b3-9b03-0792bc8d162b" providerId="ADAL" clId="{689CBB7B-F4DC-4554-939B-7369C855F602}" dt="2022-09-11T05:14:59.642" v="3912" actId="478"/>
          <ac:spMkLst>
            <pc:docMk/>
            <pc:sldMk cId="127399322" sldId="332"/>
            <ac:spMk id="21" creationId="{0EAA9AB4-40BC-F200-7909-7728D4E89DF5}"/>
          </ac:spMkLst>
        </pc:spChg>
        <pc:spChg chg="del">
          <ac:chgData name="Lucas Jellema" userId="7e183fbb-84e0-44b3-9b03-0792bc8d162b" providerId="ADAL" clId="{689CBB7B-F4DC-4554-939B-7369C855F602}" dt="2022-09-11T05:14:59.642" v="3912" actId="478"/>
          <ac:spMkLst>
            <pc:docMk/>
            <pc:sldMk cId="127399322" sldId="332"/>
            <ac:spMk id="22" creationId="{4A3C0F36-C6E2-F12C-7C82-4B230EE5BD83}"/>
          </ac:spMkLst>
        </pc:spChg>
        <pc:spChg chg="del">
          <ac:chgData name="Lucas Jellema" userId="7e183fbb-84e0-44b3-9b03-0792bc8d162b" providerId="ADAL" clId="{689CBB7B-F4DC-4554-939B-7369C855F602}" dt="2022-09-11T05:14:59.642" v="3912" actId="478"/>
          <ac:spMkLst>
            <pc:docMk/>
            <pc:sldMk cId="127399322" sldId="332"/>
            <ac:spMk id="23" creationId="{BB3969C9-9531-F4AB-13FA-8551F472CBBA}"/>
          </ac:spMkLst>
        </pc:spChg>
        <pc:spChg chg="del">
          <ac:chgData name="Lucas Jellema" userId="7e183fbb-84e0-44b3-9b03-0792bc8d162b" providerId="ADAL" clId="{689CBB7B-F4DC-4554-939B-7369C855F602}" dt="2022-09-11T05:14:59.642" v="3912" actId="478"/>
          <ac:spMkLst>
            <pc:docMk/>
            <pc:sldMk cId="127399322" sldId="332"/>
            <ac:spMk id="24" creationId="{C5D12537-66B4-0C4A-4F18-3B5298385182}"/>
          </ac:spMkLst>
        </pc:spChg>
        <pc:spChg chg="del">
          <ac:chgData name="Lucas Jellema" userId="7e183fbb-84e0-44b3-9b03-0792bc8d162b" providerId="ADAL" clId="{689CBB7B-F4DC-4554-939B-7369C855F602}" dt="2022-09-11T05:14:59.642" v="3912" actId="478"/>
          <ac:spMkLst>
            <pc:docMk/>
            <pc:sldMk cId="127399322" sldId="332"/>
            <ac:spMk id="25" creationId="{E68A60FA-2F76-B0D1-4259-C4D038D1AFCC}"/>
          </ac:spMkLst>
        </pc:spChg>
        <pc:spChg chg="del">
          <ac:chgData name="Lucas Jellema" userId="7e183fbb-84e0-44b3-9b03-0792bc8d162b" providerId="ADAL" clId="{689CBB7B-F4DC-4554-939B-7369C855F602}" dt="2022-09-11T05:14:59.642" v="3912" actId="478"/>
          <ac:spMkLst>
            <pc:docMk/>
            <pc:sldMk cId="127399322" sldId="332"/>
            <ac:spMk id="29" creationId="{DE3C71E3-976D-D769-7B53-096E386D8B51}"/>
          </ac:spMkLst>
        </pc:spChg>
        <pc:grpChg chg="mod">
          <ac:chgData name="Lucas Jellema" userId="7e183fbb-84e0-44b3-9b03-0792bc8d162b" providerId="ADAL" clId="{689CBB7B-F4DC-4554-939B-7369C855F602}" dt="2022-09-11T05:14:55.894" v="3911" actId="1076"/>
          <ac:grpSpMkLst>
            <pc:docMk/>
            <pc:sldMk cId="127399322" sldId="332"/>
            <ac:grpSpMk id="9" creationId="{F071EB8E-3886-42A1-E401-8FBC878F3138}"/>
          </ac:grpSpMkLst>
        </pc:grpChg>
        <pc:grpChg chg="mod">
          <ac:chgData name="Lucas Jellema" userId="7e183fbb-84e0-44b3-9b03-0792bc8d162b" providerId="ADAL" clId="{689CBB7B-F4DC-4554-939B-7369C855F602}" dt="2022-09-11T05:14:55.894" v="3911" actId="1076"/>
          <ac:grpSpMkLst>
            <pc:docMk/>
            <pc:sldMk cId="127399322" sldId="332"/>
            <ac:grpSpMk id="12" creationId="{5D02C8C5-FE4B-F782-AA72-BD1BD60CD999}"/>
          </ac:grpSpMkLst>
        </pc:grpChg>
        <pc:grpChg chg="mod">
          <ac:chgData name="Lucas Jellema" userId="7e183fbb-84e0-44b3-9b03-0792bc8d162b" providerId="ADAL" clId="{689CBB7B-F4DC-4554-939B-7369C855F602}" dt="2022-09-11T05:14:55.894" v="3911" actId="1076"/>
          <ac:grpSpMkLst>
            <pc:docMk/>
            <pc:sldMk cId="127399322" sldId="332"/>
            <ac:grpSpMk id="15" creationId="{BA54C44A-0D96-D92F-CFBB-428E5B27E228}"/>
          </ac:grpSpMkLst>
        </pc:grpChg>
        <pc:grpChg chg="del">
          <ac:chgData name="Lucas Jellema" userId="7e183fbb-84e0-44b3-9b03-0792bc8d162b" providerId="ADAL" clId="{689CBB7B-F4DC-4554-939B-7369C855F602}" dt="2022-09-11T05:14:59.642" v="3912" actId="478"/>
          <ac:grpSpMkLst>
            <pc:docMk/>
            <pc:sldMk cId="127399322" sldId="332"/>
            <ac:grpSpMk id="26" creationId="{41CC0C76-5EF0-2F99-488C-89E24B768D35}"/>
          </ac:grpSpMkLst>
        </pc:grpChg>
        <pc:picChg chg="add del mod">
          <ac:chgData name="Lucas Jellema" userId="7e183fbb-84e0-44b3-9b03-0792bc8d162b" providerId="ADAL" clId="{689CBB7B-F4DC-4554-939B-7369C855F602}" dt="2022-09-11T05:19:48.936" v="3938" actId="478"/>
          <ac:picMkLst>
            <pc:docMk/>
            <pc:sldMk cId="127399322" sldId="332"/>
            <ac:picMk id="3" creationId="{C8B8A51A-FBBE-A895-6452-2EC1DA1DF1B6}"/>
          </ac:picMkLst>
        </pc:picChg>
        <pc:picChg chg="mod">
          <ac:chgData name="Lucas Jellema" userId="7e183fbb-84e0-44b3-9b03-0792bc8d162b" providerId="ADAL" clId="{689CBB7B-F4DC-4554-939B-7369C855F602}" dt="2022-09-11T05:14:55.894" v="3911" actId="1076"/>
          <ac:picMkLst>
            <pc:docMk/>
            <pc:sldMk cId="127399322" sldId="332"/>
            <ac:picMk id="6" creationId="{600F1152-121F-7E92-73C4-C66980511B18}"/>
          </ac:picMkLst>
        </pc:picChg>
        <pc:picChg chg="add del mod">
          <ac:chgData name="Lucas Jellema" userId="7e183fbb-84e0-44b3-9b03-0792bc8d162b" providerId="ADAL" clId="{689CBB7B-F4DC-4554-939B-7369C855F602}" dt="2022-09-11T05:19:51.203" v="3939" actId="478"/>
          <ac:picMkLst>
            <pc:docMk/>
            <pc:sldMk cId="127399322" sldId="332"/>
            <ac:picMk id="2050" creationId="{2FC2BBC2-76B5-0AAB-6E1D-C434768C4052}"/>
          </ac:picMkLst>
        </pc:picChg>
        <pc:picChg chg="add del mod">
          <ac:chgData name="Lucas Jellema" userId="7e183fbb-84e0-44b3-9b03-0792bc8d162b" providerId="ADAL" clId="{689CBB7B-F4DC-4554-939B-7369C855F602}" dt="2022-09-11T05:19:48.936" v="3938" actId="478"/>
          <ac:picMkLst>
            <pc:docMk/>
            <pc:sldMk cId="127399322" sldId="332"/>
            <ac:picMk id="2052" creationId="{ECFB1DC4-9B8F-3F81-390F-163E98604AB2}"/>
          </ac:picMkLst>
        </pc:picChg>
        <pc:picChg chg="add del mod">
          <ac:chgData name="Lucas Jellema" userId="7e183fbb-84e0-44b3-9b03-0792bc8d162b" providerId="ADAL" clId="{689CBB7B-F4DC-4554-939B-7369C855F602}" dt="2022-09-11T05:19:48.936" v="3938" actId="478"/>
          <ac:picMkLst>
            <pc:docMk/>
            <pc:sldMk cId="127399322" sldId="332"/>
            <ac:picMk id="2054" creationId="{B16D88B4-0899-FD88-D528-ABC0365B31BB}"/>
          </ac:picMkLst>
        </pc:picChg>
      </pc:sldChg>
      <pc:sldChg chg="add modAnim">
        <pc:chgData name="Lucas Jellema" userId="7e183fbb-84e0-44b3-9b03-0792bc8d162b" providerId="ADAL" clId="{689CBB7B-F4DC-4554-939B-7369C855F602}" dt="2022-09-11T05:22:29.506" v="3979"/>
        <pc:sldMkLst>
          <pc:docMk/>
          <pc:sldMk cId="1323795508" sldId="333"/>
        </pc:sldMkLst>
      </pc:sldChg>
      <pc:sldChg chg="addSp modSp add mod modAnim">
        <pc:chgData name="Lucas Jellema" userId="7e183fbb-84e0-44b3-9b03-0792bc8d162b" providerId="ADAL" clId="{689CBB7B-F4DC-4554-939B-7369C855F602}" dt="2022-09-11T05:22:23.457" v="3978"/>
        <pc:sldMkLst>
          <pc:docMk/>
          <pc:sldMk cId="3092325911" sldId="334"/>
        </pc:sldMkLst>
        <pc:spChg chg="mod">
          <ac:chgData name="Lucas Jellema" userId="7e183fbb-84e0-44b3-9b03-0792bc8d162b" providerId="ADAL" clId="{689CBB7B-F4DC-4554-939B-7369C855F602}" dt="2022-09-11T05:20:10.415" v="3947" actId="404"/>
          <ac:spMkLst>
            <pc:docMk/>
            <pc:sldMk cId="3092325911" sldId="334"/>
            <ac:spMk id="7" creationId="{1E46C878-9A23-0DE5-BCC4-DBA198D22970}"/>
          </ac:spMkLst>
        </pc:spChg>
        <pc:spChg chg="mod">
          <ac:chgData name="Lucas Jellema" userId="7e183fbb-84e0-44b3-9b03-0792bc8d162b" providerId="ADAL" clId="{689CBB7B-F4DC-4554-939B-7369C855F602}" dt="2022-09-11T05:20:20.747" v="3952" actId="404"/>
          <ac:spMkLst>
            <pc:docMk/>
            <pc:sldMk cId="3092325911" sldId="334"/>
            <ac:spMk id="8" creationId="{A807D476-5B21-9056-F2E0-7C0E207FE665}"/>
          </ac:spMkLst>
        </pc:spChg>
        <pc:spChg chg="mod">
          <ac:chgData name="Lucas Jellema" userId="7e183fbb-84e0-44b3-9b03-0792bc8d162b" providerId="ADAL" clId="{689CBB7B-F4DC-4554-939B-7369C855F602}" dt="2022-09-11T05:20:27.799" v="3956" actId="20577"/>
          <ac:spMkLst>
            <pc:docMk/>
            <pc:sldMk cId="3092325911" sldId="334"/>
            <ac:spMk id="11" creationId="{038F1C49-7B6E-88AC-E19A-1EE73F218D6D}"/>
          </ac:spMkLst>
        </pc:spChg>
        <pc:spChg chg="mod">
          <ac:chgData name="Lucas Jellema" userId="7e183fbb-84e0-44b3-9b03-0792bc8d162b" providerId="ADAL" clId="{689CBB7B-F4DC-4554-939B-7369C855F602}" dt="2022-09-11T05:20:01.069" v="3942" actId="20577"/>
          <ac:spMkLst>
            <pc:docMk/>
            <pc:sldMk cId="3092325911" sldId="334"/>
            <ac:spMk id="14" creationId="{B860D7A0-4179-F006-C595-1D5B8B96597A}"/>
          </ac:spMkLst>
        </pc:spChg>
        <pc:spChg chg="mod">
          <ac:chgData name="Lucas Jellema" userId="7e183fbb-84e0-44b3-9b03-0792bc8d162b" providerId="ADAL" clId="{689CBB7B-F4DC-4554-939B-7369C855F602}" dt="2022-09-11T05:20:24.638" v="3954" actId="20577"/>
          <ac:spMkLst>
            <pc:docMk/>
            <pc:sldMk cId="3092325911" sldId="334"/>
            <ac:spMk id="17" creationId="{AEE8D2DE-A03F-91A6-9AD1-65295267A7A6}"/>
          </ac:spMkLst>
        </pc:spChg>
        <pc:spChg chg="mod">
          <ac:chgData name="Lucas Jellema" userId="7e183fbb-84e0-44b3-9b03-0792bc8d162b" providerId="ADAL" clId="{689CBB7B-F4DC-4554-939B-7369C855F602}" dt="2022-09-11T05:21:28.587" v="3973" actId="207"/>
          <ac:spMkLst>
            <pc:docMk/>
            <pc:sldMk cId="3092325911" sldId="334"/>
            <ac:spMk id="22" creationId="{1C106E50-8655-7C2B-5333-4BE92BFB9BDC}"/>
          </ac:spMkLst>
        </pc:spChg>
        <pc:spChg chg="mod">
          <ac:chgData name="Lucas Jellema" userId="7e183fbb-84e0-44b3-9b03-0792bc8d162b" providerId="ADAL" clId="{689CBB7B-F4DC-4554-939B-7369C855F602}" dt="2022-09-11T05:20:52.580" v="3964" actId="20577"/>
          <ac:spMkLst>
            <pc:docMk/>
            <pc:sldMk cId="3092325911" sldId="334"/>
            <ac:spMk id="23" creationId="{C984AFFA-2A11-7845-0AED-8BB018A58F1B}"/>
          </ac:spMkLst>
        </pc:spChg>
        <pc:spChg chg="mod">
          <ac:chgData name="Lucas Jellema" userId="7e183fbb-84e0-44b3-9b03-0792bc8d162b" providerId="ADAL" clId="{689CBB7B-F4DC-4554-939B-7369C855F602}" dt="2022-09-11T05:21:40.169" v="3974" actId="207"/>
          <ac:spMkLst>
            <pc:docMk/>
            <pc:sldMk cId="3092325911" sldId="334"/>
            <ac:spMk id="25" creationId="{45E689B8-E084-E218-CA2B-33D0C6B497CD}"/>
          </ac:spMkLst>
        </pc:spChg>
        <pc:spChg chg="mod">
          <ac:chgData name="Lucas Jellema" userId="7e183fbb-84e0-44b3-9b03-0792bc8d162b" providerId="ADAL" clId="{689CBB7B-F4DC-4554-939B-7369C855F602}" dt="2022-09-11T05:21:09.786" v="3972" actId="6549"/>
          <ac:spMkLst>
            <pc:docMk/>
            <pc:sldMk cId="3092325911" sldId="334"/>
            <ac:spMk id="26" creationId="{5C2C5E55-1D82-7EAD-A363-7C8421E6CC88}"/>
          </ac:spMkLst>
        </pc:spChg>
        <pc:grpChg chg="add mod">
          <ac:chgData name="Lucas Jellema" userId="7e183fbb-84e0-44b3-9b03-0792bc8d162b" providerId="ADAL" clId="{689CBB7B-F4DC-4554-939B-7369C855F602}" dt="2022-09-11T05:20:50.282" v="3960" actId="1076"/>
          <ac:grpSpMkLst>
            <pc:docMk/>
            <pc:sldMk cId="3092325911" sldId="334"/>
            <ac:grpSpMk id="21" creationId="{0F0C5548-5936-6055-0CB1-660E48B7E286}"/>
          </ac:grpSpMkLst>
        </pc:grpChg>
        <pc:grpChg chg="add mod">
          <ac:chgData name="Lucas Jellema" userId="7e183fbb-84e0-44b3-9b03-0792bc8d162b" providerId="ADAL" clId="{689CBB7B-F4DC-4554-939B-7369C855F602}" dt="2022-09-11T05:21:04.408" v="3968" actId="1076"/>
          <ac:grpSpMkLst>
            <pc:docMk/>
            <pc:sldMk cId="3092325911" sldId="334"/>
            <ac:grpSpMk id="24" creationId="{5A960CDB-D314-6FBB-5EB6-F86B400A4C71}"/>
          </ac:grpSpMkLst>
        </pc:grpChg>
        <pc:picChg chg="mod">
          <ac:chgData name="Lucas Jellema" userId="7e183fbb-84e0-44b3-9b03-0792bc8d162b" providerId="ADAL" clId="{689CBB7B-F4DC-4554-939B-7369C855F602}" dt="2022-09-11T05:20:46.491" v="3959" actId="1076"/>
          <ac:picMkLst>
            <pc:docMk/>
            <pc:sldMk cId="3092325911" sldId="334"/>
            <ac:picMk id="6" creationId="{600F1152-121F-7E92-73C4-C66980511B18}"/>
          </ac:picMkLst>
        </pc:picChg>
      </pc:sldChg>
      <pc:sldChg chg="addSp delSp modSp add mod ord modAnim">
        <pc:chgData name="Lucas Jellema" userId="7e183fbb-84e0-44b3-9b03-0792bc8d162b" providerId="ADAL" clId="{689CBB7B-F4DC-4554-939B-7369C855F602}" dt="2022-09-12T06:05:22.157" v="4093" actId="1035"/>
        <pc:sldMkLst>
          <pc:docMk/>
          <pc:sldMk cId="1105814579" sldId="335"/>
        </pc:sldMkLst>
        <pc:spChg chg="add mod">
          <ac:chgData name="Lucas Jellema" userId="7e183fbb-84e0-44b3-9b03-0792bc8d162b" providerId="ADAL" clId="{689CBB7B-F4DC-4554-939B-7369C855F602}" dt="2022-09-11T05:28:17.809" v="4065" actId="207"/>
          <ac:spMkLst>
            <pc:docMk/>
            <pc:sldMk cId="1105814579" sldId="335"/>
            <ac:spMk id="3" creationId="{7798E185-BC38-CB6F-0BBE-4D9339B74D94}"/>
          </ac:spMkLst>
        </pc:spChg>
        <pc:spChg chg="mod">
          <ac:chgData name="Lucas Jellema" userId="7e183fbb-84e0-44b3-9b03-0792bc8d162b" providerId="ADAL" clId="{689CBB7B-F4DC-4554-939B-7369C855F602}" dt="2022-09-12T06:05:18.708" v="4087" actId="1035"/>
          <ac:spMkLst>
            <pc:docMk/>
            <pc:sldMk cId="1105814579" sldId="335"/>
            <ac:spMk id="7" creationId="{1E46C878-9A23-0DE5-BCC4-DBA198D22970}"/>
          </ac:spMkLst>
        </pc:spChg>
        <pc:spChg chg="mod">
          <ac:chgData name="Lucas Jellema" userId="7e183fbb-84e0-44b3-9b03-0792bc8d162b" providerId="ADAL" clId="{689CBB7B-F4DC-4554-939B-7369C855F602}" dt="2022-09-12T06:05:18.708" v="4087" actId="1035"/>
          <ac:spMkLst>
            <pc:docMk/>
            <pc:sldMk cId="1105814579" sldId="335"/>
            <ac:spMk id="8" creationId="{A807D476-5B21-9056-F2E0-7C0E207FE665}"/>
          </ac:spMkLst>
        </pc:spChg>
        <pc:spChg chg="mod">
          <ac:chgData name="Lucas Jellema" userId="7e183fbb-84e0-44b3-9b03-0792bc8d162b" providerId="ADAL" clId="{689CBB7B-F4DC-4554-939B-7369C855F602}" dt="2022-09-11T05:23:55.261" v="3988" actId="1076"/>
          <ac:spMkLst>
            <pc:docMk/>
            <pc:sldMk cId="1105814579" sldId="335"/>
            <ac:spMk id="10" creationId="{C2FC12D6-CF9D-C7F9-8AC6-CF59711CA327}"/>
          </ac:spMkLst>
        </pc:spChg>
        <pc:spChg chg="mod">
          <ac:chgData name="Lucas Jellema" userId="7e183fbb-84e0-44b3-9b03-0792bc8d162b" providerId="ADAL" clId="{689CBB7B-F4DC-4554-939B-7369C855F602}" dt="2022-09-11T05:23:55.261" v="3988" actId="1076"/>
          <ac:spMkLst>
            <pc:docMk/>
            <pc:sldMk cId="1105814579" sldId="335"/>
            <ac:spMk id="11" creationId="{038F1C49-7B6E-88AC-E19A-1EE73F218D6D}"/>
          </ac:spMkLst>
        </pc:spChg>
        <pc:spChg chg="mod">
          <ac:chgData name="Lucas Jellema" userId="7e183fbb-84e0-44b3-9b03-0792bc8d162b" providerId="ADAL" clId="{689CBB7B-F4DC-4554-939B-7369C855F602}" dt="2022-09-11T05:23:55.261" v="3988" actId="1076"/>
          <ac:spMkLst>
            <pc:docMk/>
            <pc:sldMk cId="1105814579" sldId="335"/>
            <ac:spMk id="13" creationId="{CE319946-6ADF-F6A2-9413-FB040ADA79A6}"/>
          </ac:spMkLst>
        </pc:spChg>
        <pc:spChg chg="mod">
          <ac:chgData name="Lucas Jellema" userId="7e183fbb-84e0-44b3-9b03-0792bc8d162b" providerId="ADAL" clId="{689CBB7B-F4DC-4554-939B-7369C855F602}" dt="2022-09-11T05:23:55.261" v="3988" actId="1076"/>
          <ac:spMkLst>
            <pc:docMk/>
            <pc:sldMk cId="1105814579" sldId="335"/>
            <ac:spMk id="14" creationId="{B860D7A0-4179-F006-C595-1D5B8B96597A}"/>
          </ac:spMkLst>
        </pc:spChg>
        <pc:spChg chg="mod">
          <ac:chgData name="Lucas Jellema" userId="7e183fbb-84e0-44b3-9b03-0792bc8d162b" providerId="ADAL" clId="{689CBB7B-F4DC-4554-939B-7369C855F602}" dt="2022-09-11T05:23:55.261" v="3988" actId="1076"/>
          <ac:spMkLst>
            <pc:docMk/>
            <pc:sldMk cId="1105814579" sldId="335"/>
            <ac:spMk id="16" creationId="{52C4480C-FC69-223F-DA91-FE0B444FEE58}"/>
          </ac:spMkLst>
        </pc:spChg>
        <pc:spChg chg="mod">
          <ac:chgData name="Lucas Jellema" userId="7e183fbb-84e0-44b3-9b03-0792bc8d162b" providerId="ADAL" clId="{689CBB7B-F4DC-4554-939B-7369C855F602}" dt="2022-09-11T05:23:55.261" v="3988" actId="1076"/>
          <ac:spMkLst>
            <pc:docMk/>
            <pc:sldMk cId="1105814579" sldId="335"/>
            <ac:spMk id="17" creationId="{AEE8D2DE-A03F-91A6-9AD1-65295267A7A6}"/>
          </ac:spMkLst>
        </pc:spChg>
        <pc:spChg chg="add mod">
          <ac:chgData name="Lucas Jellema" userId="7e183fbb-84e0-44b3-9b03-0792bc8d162b" providerId="ADAL" clId="{689CBB7B-F4DC-4554-939B-7369C855F602}" dt="2022-09-11T05:25:06.984" v="4001" actId="1076"/>
          <ac:spMkLst>
            <pc:docMk/>
            <pc:sldMk cId="1105814579" sldId="335"/>
            <ac:spMk id="18" creationId="{96086C9E-8B1A-97BB-D05B-99801A3B6FCC}"/>
          </ac:spMkLst>
        </pc:spChg>
        <pc:spChg chg="mod">
          <ac:chgData name="Lucas Jellema" userId="7e183fbb-84e0-44b3-9b03-0792bc8d162b" providerId="ADAL" clId="{689CBB7B-F4DC-4554-939B-7369C855F602}" dt="2022-09-11T05:24:32.827" v="3993"/>
          <ac:spMkLst>
            <pc:docMk/>
            <pc:sldMk cId="1105814579" sldId="335"/>
            <ac:spMk id="20" creationId="{68E94C18-7467-FE0D-A7F5-E3E5ED903F1F}"/>
          </ac:spMkLst>
        </pc:spChg>
        <pc:spChg chg="mod">
          <ac:chgData name="Lucas Jellema" userId="7e183fbb-84e0-44b3-9b03-0792bc8d162b" providerId="ADAL" clId="{689CBB7B-F4DC-4554-939B-7369C855F602}" dt="2022-09-11T05:24:32.827" v="3993"/>
          <ac:spMkLst>
            <pc:docMk/>
            <pc:sldMk cId="1105814579" sldId="335"/>
            <ac:spMk id="21" creationId="{CD58EADF-3FE8-92B5-ED0C-92669D4E12AE}"/>
          </ac:spMkLst>
        </pc:spChg>
        <pc:spChg chg="mod">
          <ac:chgData name="Lucas Jellema" userId="7e183fbb-84e0-44b3-9b03-0792bc8d162b" providerId="ADAL" clId="{689CBB7B-F4DC-4554-939B-7369C855F602}" dt="2022-09-11T05:24:42.873" v="3995"/>
          <ac:spMkLst>
            <pc:docMk/>
            <pc:sldMk cId="1105814579" sldId="335"/>
            <ac:spMk id="23" creationId="{B3B4F6F5-87E3-6057-FEAF-391E484FBE9E}"/>
          </ac:spMkLst>
        </pc:spChg>
        <pc:spChg chg="mod">
          <ac:chgData name="Lucas Jellema" userId="7e183fbb-84e0-44b3-9b03-0792bc8d162b" providerId="ADAL" clId="{689CBB7B-F4DC-4554-939B-7369C855F602}" dt="2022-09-11T05:24:42.873" v="3995"/>
          <ac:spMkLst>
            <pc:docMk/>
            <pc:sldMk cId="1105814579" sldId="335"/>
            <ac:spMk id="24" creationId="{6568FC71-0A8B-4AED-08D6-92545F0A0C41}"/>
          </ac:spMkLst>
        </pc:spChg>
        <pc:spChg chg="mod">
          <ac:chgData name="Lucas Jellema" userId="7e183fbb-84e0-44b3-9b03-0792bc8d162b" providerId="ADAL" clId="{689CBB7B-F4DC-4554-939B-7369C855F602}" dt="2022-09-11T05:24:51.579" v="3997"/>
          <ac:spMkLst>
            <pc:docMk/>
            <pc:sldMk cId="1105814579" sldId="335"/>
            <ac:spMk id="26" creationId="{6B6D02D0-3067-C5ED-76A3-74F689523F02}"/>
          </ac:spMkLst>
        </pc:spChg>
        <pc:spChg chg="mod">
          <ac:chgData name="Lucas Jellema" userId="7e183fbb-84e0-44b3-9b03-0792bc8d162b" providerId="ADAL" clId="{689CBB7B-F4DC-4554-939B-7369C855F602}" dt="2022-09-11T05:24:51.579" v="3997"/>
          <ac:spMkLst>
            <pc:docMk/>
            <pc:sldMk cId="1105814579" sldId="335"/>
            <ac:spMk id="27" creationId="{664162C3-62BA-E172-19FA-1A6AED76E154}"/>
          </ac:spMkLst>
        </pc:spChg>
        <pc:spChg chg="add mod">
          <ac:chgData name="Lucas Jellema" userId="7e183fbb-84e0-44b3-9b03-0792bc8d162b" providerId="ADAL" clId="{689CBB7B-F4DC-4554-939B-7369C855F602}" dt="2022-09-11T05:25:09.027" v="4002" actId="1076"/>
          <ac:spMkLst>
            <pc:docMk/>
            <pc:sldMk cId="1105814579" sldId="335"/>
            <ac:spMk id="28" creationId="{F37FF13A-9DA8-A777-573D-D97D8436FC04}"/>
          </ac:spMkLst>
        </pc:spChg>
        <pc:spChg chg="add mod">
          <ac:chgData name="Lucas Jellema" userId="7e183fbb-84e0-44b3-9b03-0792bc8d162b" providerId="ADAL" clId="{689CBB7B-F4DC-4554-939B-7369C855F602}" dt="2022-09-11T05:28:04.193" v="4064" actId="167"/>
          <ac:spMkLst>
            <pc:docMk/>
            <pc:sldMk cId="1105814579" sldId="335"/>
            <ac:spMk id="29" creationId="{510A5CCA-680E-D4C3-1B6B-6AA27790D9A5}"/>
          </ac:spMkLst>
        </pc:spChg>
        <pc:spChg chg="add mod">
          <ac:chgData name="Lucas Jellema" userId="7e183fbb-84e0-44b3-9b03-0792bc8d162b" providerId="ADAL" clId="{689CBB7B-F4DC-4554-939B-7369C855F602}" dt="2022-09-11T05:28:17.809" v="4065" actId="207"/>
          <ac:spMkLst>
            <pc:docMk/>
            <pc:sldMk cId="1105814579" sldId="335"/>
            <ac:spMk id="32" creationId="{B6F62CE3-1575-5A2A-EFE1-C648703AEAEB}"/>
          </ac:spMkLst>
        </pc:spChg>
        <pc:spChg chg="add mod">
          <ac:chgData name="Lucas Jellema" userId="7e183fbb-84e0-44b3-9b03-0792bc8d162b" providerId="ADAL" clId="{689CBB7B-F4DC-4554-939B-7369C855F602}" dt="2022-09-11T05:28:26.770" v="4074" actId="1037"/>
          <ac:spMkLst>
            <pc:docMk/>
            <pc:sldMk cId="1105814579" sldId="335"/>
            <ac:spMk id="33" creationId="{D5B2FC5A-2D8C-A090-2950-B1BAAAB90CC6}"/>
          </ac:spMkLst>
        </pc:spChg>
        <pc:spChg chg="add mod">
          <ac:chgData name="Lucas Jellema" userId="7e183fbb-84e0-44b3-9b03-0792bc8d162b" providerId="ADAL" clId="{689CBB7B-F4DC-4554-939B-7369C855F602}" dt="2022-09-11T05:28:17.809" v="4065" actId="207"/>
          <ac:spMkLst>
            <pc:docMk/>
            <pc:sldMk cId="1105814579" sldId="335"/>
            <ac:spMk id="34" creationId="{08D4CE8B-821B-33EC-94F5-A89609CEC4C1}"/>
          </ac:spMkLst>
        </pc:spChg>
        <pc:grpChg chg="mod">
          <ac:chgData name="Lucas Jellema" userId="7e183fbb-84e0-44b3-9b03-0792bc8d162b" providerId="ADAL" clId="{689CBB7B-F4DC-4554-939B-7369C855F602}" dt="2022-09-12T06:05:18.708" v="4087" actId="1035"/>
          <ac:grpSpMkLst>
            <pc:docMk/>
            <pc:sldMk cId="1105814579" sldId="335"/>
            <ac:grpSpMk id="9" creationId="{F071EB8E-3886-42A1-E401-8FBC878F3138}"/>
          </ac:grpSpMkLst>
        </pc:grpChg>
        <pc:grpChg chg="mod">
          <ac:chgData name="Lucas Jellema" userId="7e183fbb-84e0-44b3-9b03-0792bc8d162b" providerId="ADAL" clId="{689CBB7B-F4DC-4554-939B-7369C855F602}" dt="2022-09-12T06:05:18.708" v="4087" actId="1035"/>
          <ac:grpSpMkLst>
            <pc:docMk/>
            <pc:sldMk cId="1105814579" sldId="335"/>
            <ac:grpSpMk id="12" creationId="{5D02C8C5-FE4B-F782-AA72-BD1BD60CD999}"/>
          </ac:grpSpMkLst>
        </pc:grpChg>
        <pc:grpChg chg="mod">
          <ac:chgData name="Lucas Jellema" userId="7e183fbb-84e0-44b3-9b03-0792bc8d162b" providerId="ADAL" clId="{689CBB7B-F4DC-4554-939B-7369C855F602}" dt="2022-09-12T06:05:18.708" v="4087" actId="1035"/>
          <ac:grpSpMkLst>
            <pc:docMk/>
            <pc:sldMk cId="1105814579" sldId="335"/>
            <ac:grpSpMk id="15" creationId="{BA54C44A-0D96-D92F-CFBB-428E5B27E228}"/>
          </ac:grpSpMkLst>
        </pc:grpChg>
        <pc:grpChg chg="add mod">
          <ac:chgData name="Lucas Jellema" userId="7e183fbb-84e0-44b3-9b03-0792bc8d162b" providerId="ADAL" clId="{689CBB7B-F4DC-4554-939B-7369C855F602}" dt="2022-09-11T05:24:40.121" v="3994" actId="1076"/>
          <ac:grpSpMkLst>
            <pc:docMk/>
            <pc:sldMk cId="1105814579" sldId="335"/>
            <ac:grpSpMk id="19" creationId="{A131D3F3-A8EC-19EE-746C-9ECEA367F84E}"/>
          </ac:grpSpMkLst>
        </pc:grpChg>
        <pc:grpChg chg="add mod">
          <ac:chgData name="Lucas Jellema" userId="7e183fbb-84e0-44b3-9b03-0792bc8d162b" providerId="ADAL" clId="{689CBB7B-F4DC-4554-939B-7369C855F602}" dt="2022-09-11T05:24:48.876" v="3996" actId="1076"/>
          <ac:grpSpMkLst>
            <pc:docMk/>
            <pc:sldMk cId="1105814579" sldId="335"/>
            <ac:grpSpMk id="22" creationId="{813DA5C5-13AC-2A1D-2383-73BB3BC17108}"/>
          </ac:grpSpMkLst>
        </pc:grpChg>
        <pc:grpChg chg="add mod">
          <ac:chgData name="Lucas Jellema" userId="7e183fbb-84e0-44b3-9b03-0792bc8d162b" providerId="ADAL" clId="{689CBB7B-F4DC-4554-939B-7369C855F602}" dt="2022-09-11T05:24:58.337" v="3998" actId="1076"/>
          <ac:grpSpMkLst>
            <pc:docMk/>
            <pc:sldMk cId="1105814579" sldId="335"/>
            <ac:grpSpMk id="25" creationId="{7BF76EB8-7203-BFCF-F480-F494E1064DA9}"/>
          </ac:grpSpMkLst>
        </pc:grpChg>
        <pc:picChg chg="mod">
          <ac:chgData name="Lucas Jellema" userId="7e183fbb-84e0-44b3-9b03-0792bc8d162b" providerId="ADAL" clId="{689CBB7B-F4DC-4554-939B-7369C855F602}" dt="2022-09-12T06:05:22.157" v="4093" actId="1035"/>
          <ac:picMkLst>
            <pc:docMk/>
            <pc:sldMk cId="1105814579" sldId="335"/>
            <ac:picMk id="6" creationId="{600F1152-121F-7E92-73C4-C66980511B18}"/>
          </ac:picMkLst>
        </pc:picChg>
        <pc:picChg chg="add mod">
          <ac:chgData name="Lucas Jellema" userId="7e183fbb-84e0-44b3-9b03-0792bc8d162b" providerId="ADAL" clId="{689CBB7B-F4DC-4554-939B-7369C855F602}" dt="2022-09-12T06:05:14.301" v="4084" actId="1076"/>
          <ac:picMkLst>
            <pc:docMk/>
            <pc:sldMk cId="1105814579" sldId="335"/>
            <ac:picMk id="1026" creationId="{638080FE-66F0-7784-7173-ACF8D7D10524}"/>
          </ac:picMkLst>
        </pc:picChg>
        <pc:picChg chg="add mod">
          <ac:chgData name="Lucas Jellema" userId="7e183fbb-84e0-44b3-9b03-0792bc8d162b" providerId="ADAL" clId="{689CBB7B-F4DC-4554-939B-7369C855F602}" dt="2022-09-11T05:28:04.193" v="4064" actId="167"/>
          <ac:picMkLst>
            <pc:docMk/>
            <pc:sldMk cId="1105814579" sldId="335"/>
            <ac:picMk id="3074" creationId="{13F47E58-AAA2-1E4E-D882-362416687603}"/>
          </ac:picMkLst>
        </pc:picChg>
        <pc:picChg chg="add del">
          <ac:chgData name="Lucas Jellema" userId="7e183fbb-84e0-44b3-9b03-0792bc8d162b" providerId="ADAL" clId="{689CBB7B-F4DC-4554-939B-7369C855F602}" dt="2022-09-11T05:25:24.994" v="4004"/>
          <ac:picMkLst>
            <pc:docMk/>
            <pc:sldMk cId="1105814579" sldId="335"/>
            <ac:picMk id="3076" creationId="{B79793DE-B27B-477F-80FB-7905A4FA6C61}"/>
          </ac:picMkLst>
        </pc:picChg>
        <pc:picChg chg="add mod">
          <ac:chgData name="Lucas Jellema" userId="7e183fbb-84e0-44b3-9b03-0792bc8d162b" providerId="ADAL" clId="{689CBB7B-F4DC-4554-939B-7369C855F602}" dt="2022-09-11T05:25:44.808" v="4009" actId="1076"/>
          <ac:picMkLst>
            <pc:docMk/>
            <pc:sldMk cId="1105814579" sldId="335"/>
            <ac:picMk id="3078" creationId="{024E4B43-FD05-6F57-DA72-315E450B02F2}"/>
          </ac:picMkLst>
        </pc:picChg>
      </pc:sldChg>
      <pc:sldChg chg="addSp delSp modSp add mod modAnim">
        <pc:chgData name="Lucas Jellema" userId="7e183fbb-84e0-44b3-9b03-0792bc8d162b" providerId="ADAL" clId="{689CBB7B-F4DC-4554-939B-7369C855F602}" dt="2022-09-12T06:08:36.505" v="4126"/>
        <pc:sldMkLst>
          <pc:docMk/>
          <pc:sldMk cId="1120699037" sldId="336"/>
        </pc:sldMkLst>
        <pc:spChg chg="del">
          <ac:chgData name="Lucas Jellema" userId="7e183fbb-84e0-44b3-9b03-0792bc8d162b" providerId="ADAL" clId="{689CBB7B-F4DC-4554-939B-7369C855F602}" dt="2022-09-11T05:29:38.878" v="4081" actId="478"/>
          <ac:spMkLst>
            <pc:docMk/>
            <pc:sldMk cId="1120699037" sldId="336"/>
            <ac:spMk id="19" creationId="{30A4C784-88B2-8645-42F5-BE1550871CDC}"/>
          </ac:spMkLst>
        </pc:spChg>
        <pc:spChg chg="del">
          <ac:chgData name="Lucas Jellema" userId="7e183fbb-84e0-44b3-9b03-0792bc8d162b" providerId="ADAL" clId="{689CBB7B-F4DC-4554-939B-7369C855F602}" dt="2022-09-11T05:29:38.878" v="4081" actId="478"/>
          <ac:spMkLst>
            <pc:docMk/>
            <pc:sldMk cId="1120699037" sldId="336"/>
            <ac:spMk id="21" creationId="{0EAA9AB4-40BC-F200-7909-7728D4E89DF5}"/>
          </ac:spMkLst>
        </pc:spChg>
        <pc:spChg chg="del">
          <ac:chgData name="Lucas Jellema" userId="7e183fbb-84e0-44b3-9b03-0792bc8d162b" providerId="ADAL" clId="{689CBB7B-F4DC-4554-939B-7369C855F602}" dt="2022-09-11T05:29:38.878" v="4081" actId="478"/>
          <ac:spMkLst>
            <pc:docMk/>
            <pc:sldMk cId="1120699037" sldId="336"/>
            <ac:spMk id="23" creationId="{BB3969C9-9531-F4AB-13FA-8551F472CBBA}"/>
          </ac:spMkLst>
        </pc:spChg>
        <pc:spChg chg="del">
          <ac:chgData name="Lucas Jellema" userId="7e183fbb-84e0-44b3-9b03-0792bc8d162b" providerId="ADAL" clId="{689CBB7B-F4DC-4554-939B-7369C855F602}" dt="2022-09-11T05:29:38.878" v="4081" actId="478"/>
          <ac:spMkLst>
            <pc:docMk/>
            <pc:sldMk cId="1120699037" sldId="336"/>
            <ac:spMk id="34" creationId="{D2364C47-648F-8729-D437-AAA9DAA71BBD}"/>
          </ac:spMkLst>
        </pc:spChg>
        <pc:grpChg chg="del">
          <ac:chgData name="Lucas Jellema" userId="7e183fbb-84e0-44b3-9b03-0792bc8d162b" providerId="ADAL" clId="{689CBB7B-F4DC-4554-939B-7369C855F602}" dt="2022-09-11T05:29:38.878" v="4081" actId="478"/>
          <ac:grpSpMkLst>
            <pc:docMk/>
            <pc:sldMk cId="1120699037" sldId="336"/>
            <ac:grpSpMk id="31" creationId="{6EC69A9F-578A-0F12-528E-C350828DC2F2}"/>
          </ac:grpSpMkLst>
        </pc:grpChg>
        <pc:cxnChg chg="add mod">
          <ac:chgData name="Lucas Jellema" userId="7e183fbb-84e0-44b3-9b03-0792bc8d162b" providerId="ADAL" clId="{689CBB7B-F4DC-4554-939B-7369C855F602}" dt="2022-09-12T06:08:17.806" v="4124" actId="12789"/>
          <ac:cxnSpMkLst>
            <pc:docMk/>
            <pc:sldMk cId="1120699037" sldId="336"/>
            <ac:cxnSpMk id="18" creationId="{AFBA9E7D-6AD1-FE0B-7B56-3A7BB4F8A5E1}"/>
          </ac:cxnSpMkLst>
        </pc:cxnChg>
        <pc:cxnChg chg="add mod">
          <ac:chgData name="Lucas Jellema" userId="7e183fbb-84e0-44b3-9b03-0792bc8d162b" providerId="ADAL" clId="{689CBB7B-F4DC-4554-939B-7369C855F602}" dt="2022-09-12T06:08:17.806" v="4124" actId="12789"/>
          <ac:cxnSpMkLst>
            <pc:docMk/>
            <pc:sldMk cId="1120699037" sldId="336"/>
            <ac:cxnSpMk id="46" creationId="{73E00876-675C-A80B-88B8-3B085A54343C}"/>
          </ac:cxnSpMkLst>
        </pc:cxnChg>
        <pc:cxnChg chg="add mod">
          <ac:chgData name="Lucas Jellema" userId="7e183fbb-84e0-44b3-9b03-0792bc8d162b" providerId="ADAL" clId="{689CBB7B-F4DC-4554-939B-7369C855F602}" dt="2022-09-12T06:08:17.806" v="4124" actId="12789"/>
          <ac:cxnSpMkLst>
            <pc:docMk/>
            <pc:sldMk cId="1120699037" sldId="336"/>
            <ac:cxnSpMk id="51" creationId="{C8A7EFE0-23AE-9A97-B511-86C1F78E2262}"/>
          </ac:cxnSpMkLst>
        </pc:cxnChg>
      </pc:sldChg>
      <pc:sldChg chg="addSp modSp new mod modAnim">
        <pc:chgData name="Lucas Jellema" userId="7e183fbb-84e0-44b3-9b03-0792bc8d162b" providerId="ADAL" clId="{689CBB7B-F4DC-4554-939B-7369C855F602}" dt="2022-09-12T06:15:52.339" v="4237"/>
        <pc:sldMkLst>
          <pc:docMk/>
          <pc:sldMk cId="290749302" sldId="337"/>
        </pc:sldMkLst>
        <pc:spChg chg="mod">
          <ac:chgData name="Lucas Jellema" userId="7e183fbb-84e0-44b3-9b03-0792bc8d162b" providerId="ADAL" clId="{689CBB7B-F4DC-4554-939B-7369C855F602}" dt="2022-09-12T06:14:51.141" v="4208" actId="20577"/>
          <ac:spMkLst>
            <pc:docMk/>
            <pc:sldMk cId="290749302" sldId="337"/>
            <ac:spMk id="2" creationId="{278CDE8A-2E41-BF54-C465-D55EC9A1DE56}"/>
          </ac:spMkLst>
        </pc:spChg>
        <pc:spChg chg="add mod">
          <ac:chgData name="Lucas Jellema" userId="7e183fbb-84e0-44b3-9b03-0792bc8d162b" providerId="ADAL" clId="{689CBB7B-F4DC-4554-939B-7369C855F602}" dt="2022-09-12T06:15:17.393" v="4214"/>
          <ac:spMkLst>
            <pc:docMk/>
            <pc:sldMk cId="290749302" sldId="337"/>
            <ac:spMk id="7" creationId="{358C73AB-3FC0-873F-9401-77D243F53FE4}"/>
          </ac:spMkLst>
        </pc:spChg>
        <pc:spChg chg="add mod">
          <ac:chgData name="Lucas Jellema" userId="7e183fbb-84e0-44b3-9b03-0792bc8d162b" providerId="ADAL" clId="{689CBB7B-F4DC-4554-939B-7369C855F602}" dt="2022-09-12T06:15:17.393" v="4214"/>
          <ac:spMkLst>
            <pc:docMk/>
            <pc:sldMk cId="290749302" sldId="337"/>
            <ac:spMk id="8" creationId="{8F808B53-1C25-D7FB-3D0E-37881F29590E}"/>
          </ac:spMkLst>
        </pc:spChg>
        <pc:picChg chg="add mod">
          <ac:chgData name="Lucas Jellema" userId="7e183fbb-84e0-44b3-9b03-0792bc8d162b" providerId="ADAL" clId="{689CBB7B-F4DC-4554-939B-7369C855F602}" dt="2022-09-12T06:15:17.393" v="4214"/>
          <ac:picMkLst>
            <pc:docMk/>
            <pc:sldMk cId="290749302" sldId="337"/>
            <ac:picMk id="6" creationId="{4A15C289-B206-248D-7BAF-4BEFB4479BBD}"/>
          </ac:picMkLst>
        </pc:picChg>
        <pc:picChg chg="add mod">
          <ac:chgData name="Lucas Jellema" userId="7e183fbb-84e0-44b3-9b03-0792bc8d162b" providerId="ADAL" clId="{689CBB7B-F4DC-4554-939B-7369C855F602}" dt="2022-09-12T06:15:28.660" v="4231" actId="1038"/>
          <ac:picMkLst>
            <pc:docMk/>
            <pc:sldMk cId="290749302" sldId="337"/>
            <ac:picMk id="9" creationId="{C505A2EC-1BDE-B457-25C9-97FC433CC3DF}"/>
          </ac:picMkLst>
        </pc:picChg>
      </pc:sldChg>
      <pc:sldChg chg="add modAnim">
        <pc:chgData name="Lucas Jellema" userId="7e183fbb-84e0-44b3-9b03-0792bc8d162b" providerId="ADAL" clId="{689CBB7B-F4DC-4554-939B-7369C855F602}" dt="2022-09-24T04:37:41.930" v="4283"/>
        <pc:sldMkLst>
          <pc:docMk/>
          <pc:sldMk cId="1026526314" sldId="338"/>
        </pc:sldMkLst>
      </pc:sldChg>
      <pc:sldChg chg="add modAnim">
        <pc:chgData name="Lucas Jellema" userId="7e183fbb-84e0-44b3-9b03-0792bc8d162b" providerId="ADAL" clId="{689CBB7B-F4DC-4554-939B-7369C855F602}" dt="2022-09-24T04:39:41.853" v="4290"/>
        <pc:sldMkLst>
          <pc:docMk/>
          <pc:sldMk cId="3885344374" sldId="33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24-9-2022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 + 11 = 21 (</a:t>
            </a:r>
            <a:r>
              <a:rPr lang="en-US" dirty="0" err="1"/>
              <a:t>decimaal</a:t>
            </a:r>
            <a:r>
              <a:rPr lang="en-US" dirty="0"/>
              <a:t>), 101 (</a:t>
            </a:r>
            <a:r>
              <a:rPr lang="en-US" dirty="0" err="1"/>
              <a:t>binair</a:t>
            </a:r>
            <a:r>
              <a:rPr lang="en-US" dirty="0"/>
              <a:t>) </a:t>
            </a:r>
            <a:r>
              <a:rPr lang="en-US" dirty="0" err="1"/>
              <a:t>en</a:t>
            </a:r>
            <a:r>
              <a:rPr lang="en-US" dirty="0"/>
              <a:t> 101 (</a:t>
            </a:r>
            <a:r>
              <a:rPr lang="en-US" dirty="0" err="1"/>
              <a:t>octaal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7 + 9 </a:t>
            </a:r>
            <a:r>
              <a:rPr lang="en-US" dirty="0" err="1"/>
              <a:t>binair</a:t>
            </a:r>
            <a:r>
              <a:rPr lang="en-US" dirty="0"/>
              <a:t> = 0111 + 1001 = 10000 (1 x 16 </a:t>
            </a:r>
            <a:r>
              <a:rPr lang="en-US" dirty="0" err="1"/>
              <a:t>decimaal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 err="1"/>
              <a:t>binair</a:t>
            </a:r>
            <a:r>
              <a:rPr lang="en-US" dirty="0"/>
              <a:t> 10110 = 1 x 16 + 1 x 4 + 1 x 2 = 22 (</a:t>
            </a:r>
            <a:r>
              <a:rPr lang="en-US" dirty="0" err="1"/>
              <a:t>decimaal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de hand is </a:t>
            </a:r>
            <a:r>
              <a:rPr lang="en-US" dirty="0" err="1"/>
              <a:t>binair</a:t>
            </a:r>
            <a:r>
              <a:rPr lang="en-US" dirty="0"/>
              <a:t> 11010 = 1 x 16 + 1 x8 + 1 x 2 = 26</a:t>
            </a:r>
          </a:p>
          <a:p>
            <a:endParaRPr lang="en-US" dirty="0"/>
          </a:p>
          <a:p>
            <a:r>
              <a:rPr lang="en-US" dirty="0" err="1"/>
              <a:t>grootste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 met 1 hand = 11111 = 1 x 16 + 1 x 8 + 1 x 4 + 1 x 2 + 1 x 1= 31</a:t>
            </a:r>
          </a:p>
          <a:p>
            <a:endParaRPr lang="en-US" dirty="0"/>
          </a:p>
          <a:p>
            <a:r>
              <a:rPr lang="en-US" dirty="0"/>
              <a:t>EBA (521) + AHC  (183) = FJD  (6 x 26 x 26 + 10 x 26 + 4) ; LOL (12 x 26 x 26 + 15 x 26 + 12) + LOL =   Y D X  (25 x 26 x 26  + 4 x 26 + 24)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76308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66E061-E29A-461B-9BB0-A713D1344A6E}" type="datetime1">
              <a:rPr lang="en-US" noProof="0" smtClean="0"/>
              <a:t>24-Sep-22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AMIS Open Dag 2022 - Binair Rekenen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157289-04FA-49C3-9C9D-FD7C3450D293}" type="datetime1">
              <a:rPr lang="en-US" smtClean="0"/>
              <a:t>24-Sep-22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91C562-C6B8-4612-94D8-145EE0108728}" type="datetime1">
              <a:rPr lang="en-US" smtClean="0"/>
              <a:t>24-Sep-22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EFA443-D0C5-4DD2-B4DD-8A6E5C26F287}" type="datetime1">
              <a:rPr lang="en-US" smtClean="0"/>
              <a:t>24-Sep-22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5BCCB6-E042-4BA9-A299-C2B25B3D7119}" type="datetime1">
              <a:rPr lang="en-US" smtClean="0"/>
              <a:t>24-Sep-22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CB6CFA-9C21-46EF-AFCF-856C29804454}" type="datetime1">
              <a:rPr lang="en-US" smtClean="0"/>
              <a:t>24-Sep-22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4A84C-5D83-47FD-9174-624E4DB3B031}" type="datetime1">
              <a:rPr lang="en-US" smtClean="0"/>
              <a:t>24-Sep-22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38B7F-76B5-4939-985C-97FFACE6571D}" type="datetime1">
              <a:rPr lang="en-US" smtClean="0"/>
              <a:t>24-Sep-22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78FB7-C0BA-4D6E-BBA5-500DC36D814A}" type="datetime1">
              <a:rPr lang="en-US" smtClean="0"/>
              <a:t>24-Sep-22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830503-98E2-4721-BE4F-50E12F98D74D}" type="datetime1">
              <a:rPr lang="en-US" smtClean="0"/>
              <a:t>24-Sep-22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2F9040-0DDE-4F0F-AD31-1ABE22DAA754}" type="datetime1">
              <a:rPr lang="en-US" noProof="0" smtClean="0"/>
              <a:t>24-Sep-22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 noProof="0"/>
              <a:t>AMIS Open Dag 2022 - Binair Rekenen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318593C4-C121-4761-899E-B2526275908B}" type="datetime1">
              <a:rPr lang="en-US" smtClean="0"/>
              <a:t>24-Sep-22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nl-NL"/>
              <a:t>AMIS Open Dag 2022 - Binair Rekenen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1SMmc9gQmHQ?start=7&amp;feature=oembed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Op je vingers tellen</a:t>
            </a:r>
            <a:br>
              <a:rPr lang="nl-NL" dirty="0"/>
            </a:br>
            <a:r>
              <a:rPr lang="nl-NL" dirty="0"/>
              <a:t>…</a:t>
            </a:r>
            <a:br>
              <a:rPr lang="nl-NL" dirty="0"/>
            </a:br>
            <a:r>
              <a:rPr lang="nl-NL" dirty="0"/>
              <a:t>tot duizend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r>
              <a:rPr lang="nl-NL" sz="1800" dirty="0"/>
              <a:t>over binaire getallen</a:t>
            </a:r>
            <a:endParaRPr lang="nl-NL" dirty="0"/>
          </a:p>
        </p:txBody>
      </p:sp>
      <p:pic>
        <p:nvPicPr>
          <p:cNvPr id="10242" name="Picture 2" descr="Why Do We Have 10 Fingers and 10 Toes? What is so Special about 10?">
            <a:extLst>
              <a:ext uri="{FF2B5EF4-FFF2-40B4-BE49-F238E27FC236}">
                <a16:creationId xmlns:a16="http://schemas.microsoft.com/office/drawing/2014/main" id="{82A6E7CF-2519-4F15-DBDD-92D63870CB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92" y="1168462"/>
            <a:ext cx="3563670" cy="1781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Post Grad Problems | Make The Switch To The Binary (0 or 1) Scale">
            <a:extLst>
              <a:ext uri="{FF2B5EF4-FFF2-40B4-BE49-F238E27FC236}">
                <a16:creationId xmlns:a16="http://schemas.microsoft.com/office/drawing/2014/main" id="{7232E459-4506-86AE-735F-9939E88EE3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984" y="2847272"/>
            <a:ext cx="2369531" cy="1413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Tientallig</a:t>
            </a:r>
            <a:r>
              <a:rPr lang="en-US" dirty="0"/>
              <a:t> of </a:t>
            </a:r>
            <a:r>
              <a:rPr lang="en-US" dirty="0" err="1"/>
              <a:t>decimaal</a:t>
            </a:r>
            <a:r>
              <a:rPr lang="en-US" dirty="0"/>
              <a:t> </a:t>
            </a:r>
            <a:r>
              <a:rPr lang="en-US" dirty="0" err="1"/>
              <a:t>stelsel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82D27C-954F-9E7D-1F0F-F25359990508}"/>
              </a:ext>
            </a:extLst>
          </p:cNvPr>
          <p:cNvGrpSpPr/>
          <p:nvPr/>
        </p:nvGrpSpPr>
        <p:grpSpPr>
          <a:xfrm>
            <a:off x="217295" y="864973"/>
            <a:ext cx="3219365" cy="2144920"/>
            <a:chOff x="217295" y="864973"/>
            <a:chExt cx="3219365" cy="2144920"/>
          </a:xfrm>
        </p:grpSpPr>
        <p:pic>
          <p:nvPicPr>
            <p:cNvPr id="11266" name="Picture 2" descr="Rieten Mand - Fruit Vanhellemont">
              <a:extLst>
                <a:ext uri="{FF2B5EF4-FFF2-40B4-BE49-F238E27FC236}">
                  <a16:creationId xmlns:a16="http://schemas.microsoft.com/office/drawing/2014/main" id="{5230BE62-A01A-EB81-0367-4E5D30BB6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95" y="864973"/>
              <a:ext cx="3219365" cy="214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DA05C67-9132-8397-44AA-5AB046BFB6BE}"/>
                </a:ext>
              </a:extLst>
            </p:cNvPr>
            <p:cNvSpPr/>
            <p:nvPr/>
          </p:nvSpPr>
          <p:spPr>
            <a:xfrm rot="20264364">
              <a:off x="1376278" y="1318132"/>
              <a:ext cx="615635" cy="31387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601C0D-D09E-03FD-E3F7-064593DD9A6A}"/>
                </a:ext>
              </a:extLst>
            </p:cNvPr>
            <p:cNvSpPr/>
            <p:nvPr/>
          </p:nvSpPr>
          <p:spPr>
            <a:xfrm>
              <a:off x="2149819" y="1270706"/>
              <a:ext cx="615635" cy="313877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8ECE0C9-4034-51E2-BDF4-BD7C98946B5B}"/>
                </a:ext>
              </a:extLst>
            </p:cNvPr>
            <p:cNvGrpSpPr/>
            <p:nvPr/>
          </p:nvGrpSpPr>
          <p:grpSpPr>
            <a:xfrm rot="20959319">
              <a:off x="2101830" y="1672897"/>
              <a:ext cx="799912" cy="331184"/>
              <a:chOff x="462761" y="2181086"/>
              <a:chExt cx="799912" cy="33118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0E98A2C-4782-A511-A66D-FBAE3E694EFD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A624907-A520-70D8-6777-FC6EE1A64086}"/>
                  </a:ext>
                </a:extLst>
              </p:cNvPr>
              <p:cNvSpPr/>
              <p:nvPr/>
            </p:nvSpPr>
            <p:spPr>
              <a:xfrm>
                <a:off x="462761" y="2198393"/>
                <a:ext cx="799912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1000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8A5659D-8DFA-7A64-21BF-6259061BF06D}"/>
                </a:ext>
              </a:extLst>
            </p:cNvPr>
            <p:cNvGrpSpPr/>
            <p:nvPr/>
          </p:nvGrpSpPr>
          <p:grpSpPr>
            <a:xfrm rot="1730897">
              <a:off x="542563" y="1489040"/>
              <a:ext cx="799912" cy="331184"/>
              <a:chOff x="462761" y="2181086"/>
              <a:chExt cx="799912" cy="33118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A9D9EF5-0043-5827-0BD6-E986DBC79FC8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4E34708-54C7-F176-F57E-ACB46CF727B1}"/>
                  </a:ext>
                </a:extLst>
              </p:cNvPr>
              <p:cNvSpPr/>
              <p:nvPr/>
            </p:nvSpPr>
            <p:spPr>
              <a:xfrm>
                <a:off x="462761" y="2198393"/>
                <a:ext cx="799912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100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712194-9467-5EC4-4A48-852331B1463C}"/>
                </a:ext>
              </a:extLst>
            </p:cNvPr>
            <p:cNvGrpSpPr/>
            <p:nvPr/>
          </p:nvGrpSpPr>
          <p:grpSpPr>
            <a:xfrm>
              <a:off x="1121927" y="1670677"/>
              <a:ext cx="1196692" cy="324590"/>
              <a:chOff x="394628" y="2181086"/>
              <a:chExt cx="933635" cy="32459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99AD4B1-DAD3-45AF-0384-4FEF3A0E6D9F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786D91-C4A8-AD53-525F-45F35E8A9C40}"/>
                  </a:ext>
                </a:extLst>
              </p:cNvPr>
              <p:cNvSpPr/>
              <p:nvPr/>
            </p:nvSpPr>
            <p:spPr>
              <a:xfrm>
                <a:off x="394628" y="2191799"/>
                <a:ext cx="933635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10000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E33EF0-8C58-5D9A-9B03-DF6653083C82}"/>
              </a:ext>
            </a:extLst>
          </p:cNvPr>
          <p:cNvSpPr txBox="1"/>
          <p:nvPr/>
        </p:nvSpPr>
        <p:spPr>
          <a:xfrm>
            <a:off x="3130918" y="757695"/>
            <a:ext cx="884858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2174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1332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=====(+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419F9E-9D33-9E1C-2C8E-9EDB2D3D335A}"/>
              </a:ext>
            </a:extLst>
          </p:cNvPr>
          <p:cNvGrpSpPr/>
          <p:nvPr/>
        </p:nvGrpSpPr>
        <p:grpSpPr>
          <a:xfrm>
            <a:off x="4144275" y="816721"/>
            <a:ext cx="636208" cy="269982"/>
            <a:chOff x="462761" y="2181086"/>
            <a:chExt cx="799912" cy="33118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7A8ED66-90A6-4E52-DF9D-6386579454C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10F8F61-2965-5B25-D32A-E9EDAB3AE1A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E661EA4-7786-3054-A43D-F1CDE554AB22}"/>
              </a:ext>
            </a:extLst>
          </p:cNvPr>
          <p:cNvGrpSpPr/>
          <p:nvPr/>
        </p:nvGrpSpPr>
        <p:grpSpPr>
          <a:xfrm>
            <a:off x="4144275" y="1100812"/>
            <a:ext cx="636208" cy="269982"/>
            <a:chOff x="462761" y="2181086"/>
            <a:chExt cx="799912" cy="33118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5A6DD44-45E3-607B-81FF-C143FAD10CD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2C2672-9E8F-2A3F-A5CF-909F312983F4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528D85-C069-8470-BE06-8F9FDD7B5692}"/>
              </a:ext>
            </a:extLst>
          </p:cNvPr>
          <p:cNvGrpSpPr/>
          <p:nvPr/>
        </p:nvGrpSpPr>
        <p:grpSpPr>
          <a:xfrm>
            <a:off x="5079383" y="805921"/>
            <a:ext cx="636208" cy="269982"/>
            <a:chOff x="462761" y="2181086"/>
            <a:chExt cx="799912" cy="33118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EE544B-5F3F-E231-50FB-FE0EFA26A7A9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E16A6DD-42C8-3377-5DFD-AD07F8EA5967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55263F0-E8AD-FF9B-FA32-FCEA19A58A26}"/>
              </a:ext>
            </a:extLst>
          </p:cNvPr>
          <p:cNvSpPr/>
          <p:nvPr/>
        </p:nvSpPr>
        <p:spPr>
          <a:xfrm>
            <a:off x="6049140" y="805921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041E948-50C1-0CD4-BC73-A51CBD493E00}"/>
              </a:ext>
            </a:extLst>
          </p:cNvPr>
          <p:cNvSpPr/>
          <p:nvPr/>
        </p:nvSpPr>
        <p:spPr>
          <a:xfrm>
            <a:off x="6049140" y="1355806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C260E42-14AB-A442-17ED-66E05578AFEF}"/>
              </a:ext>
            </a:extLst>
          </p:cNvPr>
          <p:cNvSpPr/>
          <p:nvPr/>
        </p:nvSpPr>
        <p:spPr>
          <a:xfrm>
            <a:off x="6049140" y="1630748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1EC6210-4606-746C-E603-F7AB4D3762A6}"/>
              </a:ext>
            </a:extLst>
          </p:cNvPr>
          <p:cNvSpPr/>
          <p:nvPr/>
        </p:nvSpPr>
        <p:spPr>
          <a:xfrm>
            <a:off x="6049140" y="1905690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98E5D5E-102F-D7D5-BB54-4D42128800CE}"/>
              </a:ext>
            </a:extLst>
          </p:cNvPr>
          <p:cNvSpPr/>
          <p:nvPr/>
        </p:nvSpPr>
        <p:spPr>
          <a:xfrm>
            <a:off x="6603768" y="805921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C024B61-57DC-E1BA-DE6E-12A5D8F091E5}"/>
              </a:ext>
            </a:extLst>
          </p:cNvPr>
          <p:cNvSpPr/>
          <p:nvPr/>
        </p:nvSpPr>
        <p:spPr>
          <a:xfrm>
            <a:off x="6049140" y="1080864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B1CDD1B-3EE8-70D6-BD20-0DA5CD1BD680}"/>
              </a:ext>
            </a:extLst>
          </p:cNvPr>
          <p:cNvSpPr/>
          <p:nvPr/>
        </p:nvSpPr>
        <p:spPr>
          <a:xfrm>
            <a:off x="6607722" y="1086703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B3B52FC-4AFE-6C73-0336-8762929192F9}"/>
              </a:ext>
            </a:extLst>
          </p:cNvPr>
          <p:cNvSpPr/>
          <p:nvPr/>
        </p:nvSpPr>
        <p:spPr>
          <a:xfrm>
            <a:off x="7279761" y="805920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98EBB47-5A68-FAC9-1291-57522D8C5062}"/>
              </a:ext>
            </a:extLst>
          </p:cNvPr>
          <p:cNvSpPr/>
          <p:nvPr/>
        </p:nvSpPr>
        <p:spPr>
          <a:xfrm>
            <a:off x="7279761" y="1104639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D6FB479-D82F-26CA-C8EB-7CBCD8411F92}"/>
              </a:ext>
            </a:extLst>
          </p:cNvPr>
          <p:cNvSpPr/>
          <p:nvPr/>
        </p:nvSpPr>
        <p:spPr>
          <a:xfrm>
            <a:off x="7279761" y="1403358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E7421CD-B5E8-8C51-0828-57CD0179B222}"/>
              </a:ext>
            </a:extLst>
          </p:cNvPr>
          <p:cNvSpPr/>
          <p:nvPr/>
        </p:nvSpPr>
        <p:spPr>
          <a:xfrm>
            <a:off x="7279761" y="1702076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935EE3-B907-8559-BCD4-6947055B4C28}"/>
              </a:ext>
            </a:extLst>
          </p:cNvPr>
          <p:cNvGrpSpPr/>
          <p:nvPr/>
        </p:nvGrpSpPr>
        <p:grpSpPr>
          <a:xfrm>
            <a:off x="4144275" y="2250973"/>
            <a:ext cx="636208" cy="269982"/>
            <a:chOff x="462761" y="2181086"/>
            <a:chExt cx="799912" cy="331184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9F048E8-EBFD-F867-8E90-926248CAC3E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C367C0E-0484-D0BE-0152-F4135DF777D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3E4438-41A6-F9AA-3861-52E047E8022E}"/>
              </a:ext>
            </a:extLst>
          </p:cNvPr>
          <p:cNvGrpSpPr/>
          <p:nvPr/>
        </p:nvGrpSpPr>
        <p:grpSpPr>
          <a:xfrm>
            <a:off x="5079383" y="2240173"/>
            <a:ext cx="636208" cy="269982"/>
            <a:chOff x="462761" y="2181086"/>
            <a:chExt cx="799912" cy="331184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5B62CF4-31B2-0DA4-1BCB-44C2010F46DA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A985074-3F0A-AFA8-E459-A5B6C9999177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7614A87-AC0A-A96C-0DDA-35416A77BCBC}"/>
              </a:ext>
            </a:extLst>
          </p:cNvPr>
          <p:cNvSpPr/>
          <p:nvPr/>
        </p:nvSpPr>
        <p:spPr>
          <a:xfrm>
            <a:off x="6049140" y="2240173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C4CBCA2-D411-354A-C472-3F520E3F841A}"/>
              </a:ext>
            </a:extLst>
          </p:cNvPr>
          <p:cNvSpPr/>
          <p:nvPr/>
        </p:nvSpPr>
        <p:spPr>
          <a:xfrm>
            <a:off x="6049140" y="2790058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5D284BB-7F5E-1C42-09F4-0331B8A0B361}"/>
              </a:ext>
            </a:extLst>
          </p:cNvPr>
          <p:cNvSpPr/>
          <p:nvPr/>
        </p:nvSpPr>
        <p:spPr>
          <a:xfrm>
            <a:off x="6049140" y="2515116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B60FBA2-745F-3302-7CBF-1D8B184BFE19}"/>
              </a:ext>
            </a:extLst>
          </p:cNvPr>
          <p:cNvSpPr/>
          <p:nvPr/>
        </p:nvSpPr>
        <p:spPr>
          <a:xfrm>
            <a:off x="7279761" y="2240172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C182215-DC72-8431-3D46-C5A98F5B4F7A}"/>
              </a:ext>
            </a:extLst>
          </p:cNvPr>
          <p:cNvSpPr/>
          <p:nvPr/>
        </p:nvSpPr>
        <p:spPr>
          <a:xfrm>
            <a:off x="7279761" y="2538891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7A6DB71-B88E-841F-5D39-AFD4D00EE345}"/>
              </a:ext>
            </a:extLst>
          </p:cNvPr>
          <p:cNvGrpSpPr/>
          <p:nvPr/>
        </p:nvGrpSpPr>
        <p:grpSpPr>
          <a:xfrm>
            <a:off x="5079383" y="2553260"/>
            <a:ext cx="636208" cy="269982"/>
            <a:chOff x="462761" y="2181086"/>
            <a:chExt cx="799912" cy="331184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5AE43AC-A6A2-EF11-6663-8521868297C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56859E36-A6B7-0C6D-E86B-522C8D788AF9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B041AB9-8E0A-2A68-A677-9EF19BA6A3D9}"/>
              </a:ext>
            </a:extLst>
          </p:cNvPr>
          <p:cNvGrpSpPr/>
          <p:nvPr/>
        </p:nvGrpSpPr>
        <p:grpSpPr>
          <a:xfrm>
            <a:off x="5079383" y="2866346"/>
            <a:ext cx="636208" cy="269982"/>
            <a:chOff x="462761" y="2181086"/>
            <a:chExt cx="799912" cy="331184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7D36AE8-5417-BDBA-4AB4-24052D3F9532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58E6A296-0C1A-2098-7272-8FD7C989013B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061B450-57E2-74FA-AE1F-F100D8260FBB}"/>
              </a:ext>
            </a:extLst>
          </p:cNvPr>
          <p:cNvGrpSpPr/>
          <p:nvPr/>
        </p:nvGrpSpPr>
        <p:grpSpPr>
          <a:xfrm>
            <a:off x="4144275" y="3534183"/>
            <a:ext cx="636208" cy="269982"/>
            <a:chOff x="462761" y="2181086"/>
            <a:chExt cx="799912" cy="331184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DC0EF475-A9DA-AED8-E7F6-C30FCA08832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E32F962-6095-CCCF-376B-09425E3C466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4051D52-78D4-0F7F-3457-8AF7785D2C03}"/>
              </a:ext>
            </a:extLst>
          </p:cNvPr>
          <p:cNvGrpSpPr/>
          <p:nvPr/>
        </p:nvGrpSpPr>
        <p:grpSpPr>
          <a:xfrm>
            <a:off x="4144275" y="3818562"/>
            <a:ext cx="636208" cy="269982"/>
            <a:chOff x="462761" y="2181086"/>
            <a:chExt cx="799912" cy="331184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C04E32D-86B1-6818-FCBD-FFA7E9F29BD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F70E1396-D637-2529-D328-6BB1A386A4D7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02EA289-DE60-819A-8397-4EC2CC23F6C9}"/>
              </a:ext>
            </a:extLst>
          </p:cNvPr>
          <p:cNvGrpSpPr/>
          <p:nvPr/>
        </p:nvGrpSpPr>
        <p:grpSpPr>
          <a:xfrm>
            <a:off x="4144275" y="4099183"/>
            <a:ext cx="636208" cy="269982"/>
            <a:chOff x="462761" y="2181086"/>
            <a:chExt cx="799912" cy="331184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AEF5529-77B8-F333-5ABF-FEFFA2B171A4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A49C3FDE-E2AF-438F-E90B-A99514A2DC8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EFC1667-7B46-870E-CA9F-31F12BF8B9F6}"/>
              </a:ext>
            </a:extLst>
          </p:cNvPr>
          <p:cNvSpPr/>
          <p:nvPr/>
        </p:nvSpPr>
        <p:spPr>
          <a:xfrm>
            <a:off x="7205839" y="3532689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E989D7C-F9F2-AA89-11A3-6A688A9A8555}"/>
              </a:ext>
            </a:extLst>
          </p:cNvPr>
          <p:cNvSpPr/>
          <p:nvPr/>
        </p:nvSpPr>
        <p:spPr>
          <a:xfrm>
            <a:off x="7205839" y="3831408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8BC1AB3-D18F-800F-954C-EB6F8681B619}"/>
              </a:ext>
            </a:extLst>
          </p:cNvPr>
          <p:cNvSpPr/>
          <p:nvPr/>
        </p:nvSpPr>
        <p:spPr>
          <a:xfrm>
            <a:off x="7205839" y="4130127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C76D7ED-A628-739E-10BE-E5413F9402F4}"/>
              </a:ext>
            </a:extLst>
          </p:cNvPr>
          <p:cNvSpPr/>
          <p:nvPr/>
        </p:nvSpPr>
        <p:spPr>
          <a:xfrm>
            <a:off x="7205839" y="4428845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CDDE768-D352-0EB3-4C2B-37532BBD9502}"/>
              </a:ext>
            </a:extLst>
          </p:cNvPr>
          <p:cNvSpPr/>
          <p:nvPr/>
        </p:nvSpPr>
        <p:spPr>
          <a:xfrm>
            <a:off x="7205839" y="4727563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104D58A-F89C-66E6-6B67-5D80622B9DD6}"/>
              </a:ext>
            </a:extLst>
          </p:cNvPr>
          <p:cNvGrpSpPr/>
          <p:nvPr/>
        </p:nvGrpSpPr>
        <p:grpSpPr>
          <a:xfrm>
            <a:off x="5079383" y="4387817"/>
            <a:ext cx="636208" cy="269982"/>
            <a:chOff x="462761" y="2181086"/>
            <a:chExt cx="799912" cy="331184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E02ADEED-58C3-F24D-10A9-1FAF3A237C7C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65922F34-C5F8-54D4-0768-736FAEE75C1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8B6AD68-C4F6-05F5-4FC0-F2AA6E455882}"/>
              </a:ext>
            </a:extLst>
          </p:cNvPr>
          <p:cNvGrpSpPr/>
          <p:nvPr/>
        </p:nvGrpSpPr>
        <p:grpSpPr>
          <a:xfrm>
            <a:off x="5079383" y="3523352"/>
            <a:ext cx="636208" cy="269982"/>
            <a:chOff x="462761" y="2181086"/>
            <a:chExt cx="799912" cy="331184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0B657964-2C7B-3F58-3E38-4D964287A4B3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5A923F87-5B02-C225-9847-BBE58C419290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8774887-C0CC-AFB4-A945-14D872A44FA1}"/>
              </a:ext>
            </a:extLst>
          </p:cNvPr>
          <p:cNvGrpSpPr/>
          <p:nvPr/>
        </p:nvGrpSpPr>
        <p:grpSpPr>
          <a:xfrm>
            <a:off x="5079383" y="3811507"/>
            <a:ext cx="636208" cy="269982"/>
            <a:chOff x="462761" y="2181086"/>
            <a:chExt cx="799912" cy="331184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F0402C8B-1375-D2FA-AA5A-4E4BDC3346A4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4487BF4-87A8-37F0-0CAF-84FE601BE568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75AD7D5-B5AC-C720-52A8-C8894EB7C0A0}"/>
              </a:ext>
            </a:extLst>
          </p:cNvPr>
          <p:cNvGrpSpPr/>
          <p:nvPr/>
        </p:nvGrpSpPr>
        <p:grpSpPr>
          <a:xfrm>
            <a:off x="5079383" y="4099662"/>
            <a:ext cx="636208" cy="269982"/>
            <a:chOff x="462761" y="2181086"/>
            <a:chExt cx="799912" cy="331184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5058FCC3-9149-71BE-9B2F-C012F54DC5D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52ED651-3AE5-771B-CE9F-DBC61EAE042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C4F25A1E-8586-8425-8EEA-3913E75C3499}"/>
              </a:ext>
            </a:extLst>
          </p:cNvPr>
          <p:cNvGrpSpPr/>
          <p:nvPr/>
        </p:nvGrpSpPr>
        <p:grpSpPr>
          <a:xfrm>
            <a:off x="5079383" y="4675971"/>
            <a:ext cx="636208" cy="269982"/>
            <a:chOff x="462761" y="2181086"/>
            <a:chExt cx="799912" cy="331184"/>
          </a:xfrm>
        </p:grpSpPr>
        <p:sp>
          <p:nvSpPr>
            <p:cNvPr id="110" name="Rectangle: Rounded Corners 109">
              <a:extLst>
                <a:ext uri="{FF2B5EF4-FFF2-40B4-BE49-F238E27FC236}">
                  <a16:creationId xmlns:a16="http://schemas.microsoft.com/office/drawing/2014/main" id="{9F709331-8513-4D23-4C50-44C62FDE1924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1D5EBA79-9641-E4D0-84B1-FF1F74962785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32B1CEA-E2B7-8298-14C1-C0D636A438DD}"/>
              </a:ext>
            </a:extLst>
          </p:cNvPr>
          <p:cNvSpPr/>
          <p:nvPr/>
        </p:nvSpPr>
        <p:spPr>
          <a:xfrm>
            <a:off x="7769442" y="3532688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648142D0-E821-A6A1-152D-0C093F2B0759}"/>
              </a:ext>
            </a:extLst>
          </p:cNvPr>
          <p:cNvSpPr txBox="1"/>
          <p:nvPr/>
        </p:nvSpPr>
        <p:spPr>
          <a:xfrm>
            <a:off x="3035043" y="3703584"/>
            <a:ext cx="801501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/>
              <a:t>3506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D4C5E-8EEC-1B31-4AA7-40090071AD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6E6A2D-3D77-9640-9C62-0C1865FA5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254812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15A921-8B2E-EA5F-0802-B7BC0B939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51129-AC2A-6673-E07F-06309DFD8D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2F03CC-E9D9-C858-A6E0-01F2BF837D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E0D740-CB9F-9761-D912-0C2923587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24060FF-09E6-DA4A-467C-FD558768E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596" y="1256677"/>
            <a:ext cx="5218807" cy="3459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066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84A0B5-520B-6EF4-3498-AA1DA868D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35BB1F-6F89-C664-560F-E0C922D39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6EC3365-0ABA-D1B9-8329-35900386D2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9E0C202-FD05-7C90-EBCD-1F52125A9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907E014-5425-52F5-9320-AA85015513A8}"/>
              </a:ext>
            </a:extLst>
          </p:cNvPr>
          <p:cNvSpPr/>
          <p:nvPr/>
        </p:nvSpPr>
        <p:spPr>
          <a:xfrm>
            <a:off x="736003" y="2434539"/>
            <a:ext cx="516048" cy="359653"/>
          </a:xfrm>
          <a:prstGeom prst="rect">
            <a:avLst/>
          </a:prstGeom>
          <a:solidFill>
            <a:srgbClr val="ECA1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65FF910-9042-D008-807E-E275F18F987F}"/>
              </a:ext>
            </a:extLst>
          </p:cNvPr>
          <p:cNvSpPr/>
          <p:nvPr/>
        </p:nvSpPr>
        <p:spPr>
          <a:xfrm>
            <a:off x="1322423" y="2434539"/>
            <a:ext cx="516048" cy="359653"/>
          </a:xfrm>
          <a:prstGeom prst="rect">
            <a:avLst/>
          </a:prstGeom>
          <a:solidFill>
            <a:srgbClr val="40B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C390A3-2589-9C0A-925C-CD5AB574A4F4}"/>
              </a:ext>
            </a:extLst>
          </p:cNvPr>
          <p:cNvSpPr/>
          <p:nvPr/>
        </p:nvSpPr>
        <p:spPr>
          <a:xfrm>
            <a:off x="1908843" y="2434539"/>
            <a:ext cx="516048" cy="359653"/>
          </a:xfrm>
          <a:prstGeom prst="rect">
            <a:avLst/>
          </a:prstGeom>
          <a:solidFill>
            <a:srgbClr val="745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6AE04E22-4220-7721-DD9F-0743FAC9D7A7}"/>
              </a:ext>
            </a:extLst>
          </p:cNvPr>
          <p:cNvSpPr/>
          <p:nvPr/>
        </p:nvSpPr>
        <p:spPr>
          <a:xfrm>
            <a:off x="2664190" y="2271876"/>
            <a:ext cx="769746" cy="791310"/>
          </a:xfrm>
          <a:prstGeom prst="plus">
            <a:avLst>
              <a:gd name="adj" fmla="val 389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33794EF-C820-5198-8167-63935F147004}"/>
              </a:ext>
            </a:extLst>
          </p:cNvPr>
          <p:cNvSpPr/>
          <p:nvPr/>
        </p:nvSpPr>
        <p:spPr>
          <a:xfrm>
            <a:off x="3663985" y="2434539"/>
            <a:ext cx="516048" cy="359653"/>
          </a:xfrm>
          <a:prstGeom prst="rect">
            <a:avLst/>
          </a:prstGeom>
          <a:solidFill>
            <a:srgbClr val="C0C3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FDBF5B-492C-EA69-9B67-5C582E4A2F37}"/>
              </a:ext>
            </a:extLst>
          </p:cNvPr>
          <p:cNvSpPr/>
          <p:nvPr/>
        </p:nvSpPr>
        <p:spPr>
          <a:xfrm>
            <a:off x="4250405" y="2434539"/>
            <a:ext cx="516048" cy="359653"/>
          </a:xfrm>
          <a:prstGeom prst="rect">
            <a:avLst/>
          </a:prstGeom>
          <a:solidFill>
            <a:srgbClr val="DE3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DEC2E57-6E38-F641-CF65-9988AFD37532}"/>
              </a:ext>
            </a:extLst>
          </p:cNvPr>
          <p:cNvSpPr/>
          <p:nvPr/>
        </p:nvSpPr>
        <p:spPr>
          <a:xfrm>
            <a:off x="4836825" y="2434539"/>
            <a:ext cx="516048" cy="359653"/>
          </a:xfrm>
          <a:prstGeom prst="rect">
            <a:avLst/>
          </a:prstGeom>
          <a:solidFill>
            <a:srgbClr val="335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45F5FFED-6233-3CFB-77DD-EC22943211CE}"/>
              </a:ext>
            </a:extLst>
          </p:cNvPr>
          <p:cNvSpPr/>
          <p:nvPr/>
        </p:nvSpPr>
        <p:spPr>
          <a:xfrm>
            <a:off x="5606795" y="2196008"/>
            <a:ext cx="873017" cy="863884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7003823-A3D0-537C-A895-013999154248}"/>
              </a:ext>
            </a:extLst>
          </p:cNvPr>
          <p:cNvSpPr/>
          <p:nvPr/>
        </p:nvSpPr>
        <p:spPr>
          <a:xfrm>
            <a:off x="6593854" y="2434539"/>
            <a:ext cx="516048" cy="359653"/>
          </a:xfrm>
          <a:prstGeom prst="rect">
            <a:avLst/>
          </a:prstGeom>
          <a:solidFill>
            <a:srgbClr val="E649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17E9D96-E0D6-57EC-3128-EED3E96D0425}"/>
              </a:ext>
            </a:extLst>
          </p:cNvPr>
          <p:cNvSpPr/>
          <p:nvPr/>
        </p:nvSpPr>
        <p:spPr>
          <a:xfrm>
            <a:off x="7180274" y="2434539"/>
            <a:ext cx="516048" cy="359653"/>
          </a:xfrm>
          <a:prstGeom prst="rect">
            <a:avLst/>
          </a:prstGeom>
          <a:solidFill>
            <a:srgbClr val="D93C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F24A1D3-358B-6B0E-674C-7A2355E63AF4}"/>
              </a:ext>
            </a:extLst>
          </p:cNvPr>
          <p:cNvSpPr/>
          <p:nvPr/>
        </p:nvSpPr>
        <p:spPr>
          <a:xfrm>
            <a:off x="7766694" y="2434539"/>
            <a:ext cx="516048" cy="359653"/>
          </a:xfrm>
          <a:prstGeom prst="rect">
            <a:avLst/>
          </a:prstGeom>
          <a:solidFill>
            <a:srgbClr val="426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78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22BB-CA21-A2AA-36E5-B1C2E746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Kleuren</a:t>
            </a:r>
            <a:r>
              <a:rPr lang="en-US" dirty="0"/>
              <a:t> in </a:t>
            </a:r>
            <a:r>
              <a:rPr lang="en-US" dirty="0" err="1"/>
              <a:t>plaats</a:t>
            </a:r>
            <a:r>
              <a:rPr lang="en-US" dirty="0"/>
              <a:t> van </a:t>
            </a:r>
            <a:r>
              <a:rPr lang="en-US" dirty="0" err="1"/>
              <a:t>cijfers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0462-1762-B10E-1101-2354FBE9B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72B2F-275B-BC97-77BC-C95228D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457B-0B34-A61A-5C65-67EBD166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14338" name="Picture 2" descr="Grimm's Regenboog - tellen">
            <a:extLst>
              <a:ext uri="{FF2B5EF4-FFF2-40B4-BE49-F238E27FC236}">
                <a16:creationId xmlns:a16="http://schemas.microsoft.com/office/drawing/2014/main" id="{FC22E562-EA6A-F8B4-67C0-F1DF1C286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0" b="21673"/>
          <a:stretch/>
        </p:blipFill>
        <p:spPr bwMode="auto">
          <a:xfrm>
            <a:off x="3879643" y="610351"/>
            <a:ext cx="5250524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3767D4-9577-3DD7-570B-130E94CE0D59}"/>
              </a:ext>
            </a:extLst>
          </p:cNvPr>
          <p:cNvSpPr txBox="1"/>
          <p:nvPr/>
        </p:nvSpPr>
        <p:spPr>
          <a:xfrm>
            <a:off x="5846099" y="2761589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BCC98A-6141-1A80-3FD9-ADA23492EC77}"/>
              </a:ext>
            </a:extLst>
          </p:cNvPr>
          <p:cNvSpPr txBox="1"/>
          <p:nvPr/>
        </p:nvSpPr>
        <p:spPr>
          <a:xfrm>
            <a:off x="5846099" y="2543377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5FC6A63-C1A2-F1A9-0EDB-A31107A359D4}"/>
              </a:ext>
            </a:extLst>
          </p:cNvPr>
          <p:cNvSpPr txBox="1"/>
          <p:nvPr/>
        </p:nvSpPr>
        <p:spPr>
          <a:xfrm>
            <a:off x="5846099" y="2330161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A773A7-1988-0D5C-1B40-5D5CEE1B52DE}"/>
              </a:ext>
            </a:extLst>
          </p:cNvPr>
          <p:cNvSpPr txBox="1"/>
          <p:nvPr/>
        </p:nvSpPr>
        <p:spPr>
          <a:xfrm>
            <a:off x="5846099" y="2116945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A5F053-2D2E-A6BF-0D68-F9B2731CEB2B}"/>
              </a:ext>
            </a:extLst>
          </p:cNvPr>
          <p:cNvSpPr txBox="1"/>
          <p:nvPr/>
        </p:nvSpPr>
        <p:spPr>
          <a:xfrm>
            <a:off x="5846099" y="1876569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6903B6-63BB-7DFF-496D-8960A0DF6380}"/>
              </a:ext>
            </a:extLst>
          </p:cNvPr>
          <p:cNvSpPr txBox="1"/>
          <p:nvPr/>
        </p:nvSpPr>
        <p:spPr>
          <a:xfrm>
            <a:off x="5846099" y="1645247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1DAE98E-E7E6-4EDF-C5B1-D04DDA614FB9}"/>
              </a:ext>
            </a:extLst>
          </p:cNvPr>
          <p:cNvSpPr txBox="1"/>
          <p:nvPr/>
        </p:nvSpPr>
        <p:spPr>
          <a:xfrm>
            <a:off x="5846099" y="1422978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2DB41D1-BD23-2A88-B271-56AF4EE75A62}"/>
              </a:ext>
            </a:extLst>
          </p:cNvPr>
          <p:cNvSpPr txBox="1"/>
          <p:nvPr/>
        </p:nvSpPr>
        <p:spPr>
          <a:xfrm>
            <a:off x="5846099" y="1182601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BFBC5C-4F7D-EDBB-B214-576493A84B8C}"/>
              </a:ext>
            </a:extLst>
          </p:cNvPr>
          <p:cNvSpPr txBox="1"/>
          <p:nvPr/>
        </p:nvSpPr>
        <p:spPr>
          <a:xfrm>
            <a:off x="5846099" y="933175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1A126D-7B16-DF15-71C1-8D34987B06A6}"/>
              </a:ext>
            </a:extLst>
          </p:cNvPr>
          <p:cNvSpPr txBox="1"/>
          <p:nvPr/>
        </p:nvSpPr>
        <p:spPr>
          <a:xfrm>
            <a:off x="5846099" y="3182600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1418C27-6AD7-46F1-741F-34C23D5F0697}"/>
              </a:ext>
            </a:extLst>
          </p:cNvPr>
          <p:cNvSpPr/>
          <p:nvPr/>
        </p:nvSpPr>
        <p:spPr>
          <a:xfrm>
            <a:off x="878186" y="1530036"/>
            <a:ext cx="516048" cy="359653"/>
          </a:xfrm>
          <a:prstGeom prst="rect">
            <a:avLst/>
          </a:prstGeom>
          <a:solidFill>
            <a:srgbClr val="ECA1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196014-EF18-19FD-181F-E1D8BCF2998E}"/>
              </a:ext>
            </a:extLst>
          </p:cNvPr>
          <p:cNvSpPr/>
          <p:nvPr/>
        </p:nvSpPr>
        <p:spPr>
          <a:xfrm>
            <a:off x="1464606" y="1530036"/>
            <a:ext cx="516048" cy="359653"/>
          </a:xfrm>
          <a:prstGeom prst="rect">
            <a:avLst/>
          </a:prstGeom>
          <a:solidFill>
            <a:srgbClr val="40B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A543E-5B59-E2EC-B0DC-5C9D91AEE311}"/>
              </a:ext>
            </a:extLst>
          </p:cNvPr>
          <p:cNvSpPr/>
          <p:nvPr/>
        </p:nvSpPr>
        <p:spPr>
          <a:xfrm>
            <a:off x="2051026" y="1530036"/>
            <a:ext cx="516048" cy="359653"/>
          </a:xfrm>
          <a:prstGeom prst="rect">
            <a:avLst/>
          </a:prstGeom>
          <a:solidFill>
            <a:srgbClr val="745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301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22BB-CA21-A2AA-36E5-B1C2E746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Kleuren</a:t>
            </a:r>
            <a:r>
              <a:rPr lang="en-US" dirty="0"/>
              <a:t> in </a:t>
            </a:r>
            <a:r>
              <a:rPr lang="en-US" dirty="0" err="1"/>
              <a:t>plaats</a:t>
            </a:r>
            <a:r>
              <a:rPr lang="en-US" dirty="0"/>
              <a:t> van </a:t>
            </a:r>
            <a:r>
              <a:rPr lang="en-US" dirty="0" err="1"/>
              <a:t>cijfers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0462-1762-B10E-1101-2354FBE9B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Hoeveel is: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72B2F-275B-BC97-77BC-C95228D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457B-0B34-A61A-5C65-67EBD166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14338" name="Picture 2" descr="Grimm's Regenboog - tellen">
            <a:extLst>
              <a:ext uri="{FF2B5EF4-FFF2-40B4-BE49-F238E27FC236}">
                <a16:creationId xmlns:a16="http://schemas.microsoft.com/office/drawing/2014/main" id="{FC22E562-EA6A-F8B4-67C0-F1DF1C286A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390" b="21673"/>
          <a:stretch/>
        </p:blipFill>
        <p:spPr bwMode="auto">
          <a:xfrm>
            <a:off x="3879643" y="610351"/>
            <a:ext cx="5250524" cy="363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Rieten Mand - Fruit Vanhellemont">
            <a:extLst>
              <a:ext uri="{FF2B5EF4-FFF2-40B4-BE49-F238E27FC236}">
                <a16:creationId xmlns:a16="http://schemas.microsoft.com/office/drawing/2014/main" id="{DB8A8414-B522-02CE-DD1F-8FFF7ACEEC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0146" y="2998580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8C6BC34-B5FB-227F-47FD-6D7C5712C55F}"/>
              </a:ext>
            </a:extLst>
          </p:cNvPr>
          <p:cNvSpPr/>
          <p:nvPr/>
        </p:nvSpPr>
        <p:spPr>
          <a:xfrm rot="20264364">
            <a:off x="7259129" y="345173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E8AAE3E-E1EA-E385-78FE-63EC9028AAE4}"/>
              </a:ext>
            </a:extLst>
          </p:cNvPr>
          <p:cNvSpPr/>
          <p:nvPr/>
        </p:nvSpPr>
        <p:spPr>
          <a:xfrm>
            <a:off x="8032670" y="3404313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CC9A50E-910B-798C-A1CD-6D6BC7E5C974}"/>
              </a:ext>
            </a:extLst>
          </p:cNvPr>
          <p:cNvGrpSpPr/>
          <p:nvPr/>
        </p:nvGrpSpPr>
        <p:grpSpPr>
          <a:xfrm rot="20959319">
            <a:off x="7984681" y="3806504"/>
            <a:ext cx="799912" cy="331184"/>
            <a:chOff x="462761" y="2181086"/>
            <a:chExt cx="799912" cy="331184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F61D4DD7-5C4D-7BDA-C51B-1DD03B139CB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5B78A49B-5278-C6EB-D815-DA4C79C4ECA5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69BB14D4-9AB2-B72F-FFFB-4ECC95F9C59E}"/>
              </a:ext>
            </a:extLst>
          </p:cNvPr>
          <p:cNvGrpSpPr/>
          <p:nvPr/>
        </p:nvGrpSpPr>
        <p:grpSpPr>
          <a:xfrm rot="1730897">
            <a:off x="6425414" y="3622647"/>
            <a:ext cx="799912" cy="331184"/>
            <a:chOff x="462761" y="2181086"/>
            <a:chExt cx="799912" cy="33118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884FF61A-BE40-8D33-0164-71C2D30085A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E3FD30FB-0D27-F690-3336-B343E47E8170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2170EB28-7342-0354-1312-920AE56B5E82}"/>
              </a:ext>
            </a:extLst>
          </p:cNvPr>
          <p:cNvGrpSpPr/>
          <p:nvPr/>
        </p:nvGrpSpPr>
        <p:grpSpPr>
          <a:xfrm>
            <a:off x="7004778" y="3804284"/>
            <a:ext cx="1196692" cy="324590"/>
            <a:chOff x="394628" y="2181086"/>
            <a:chExt cx="933635" cy="324590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AFC82C18-C619-1C01-5FA3-84EDA0A3A7C9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34046107-208B-94FC-8179-19974D850D54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10000</a:t>
              </a: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1418C27-6AD7-46F1-741F-34C23D5F0697}"/>
              </a:ext>
            </a:extLst>
          </p:cNvPr>
          <p:cNvSpPr/>
          <p:nvPr/>
        </p:nvSpPr>
        <p:spPr>
          <a:xfrm>
            <a:off x="878186" y="1530036"/>
            <a:ext cx="516048" cy="359653"/>
          </a:xfrm>
          <a:prstGeom prst="rect">
            <a:avLst/>
          </a:prstGeom>
          <a:solidFill>
            <a:srgbClr val="ECA1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196014-EF18-19FD-181F-E1D8BCF2998E}"/>
              </a:ext>
            </a:extLst>
          </p:cNvPr>
          <p:cNvSpPr/>
          <p:nvPr/>
        </p:nvSpPr>
        <p:spPr>
          <a:xfrm>
            <a:off x="1464606" y="1530036"/>
            <a:ext cx="516048" cy="359653"/>
          </a:xfrm>
          <a:prstGeom prst="rect">
            <a:avLst/>
          </a:prstGeom>
          <a:solidFill>
            <a:srgbClr val="40B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A543E-5B59-E2EC-B0DC-5C9D91AEE311}"/>
              </a:ext>
            </a:extLst>
          </p:cNvPr>
          <p:cNvSpPr/>
          <p:nvPr/>
        </p:nvSpPr>
        <p:spPr>
          <a:xfrm>
            <a:off x="2051026" y="1530036"/>
            <a:ext cx="516048" cy="359653"/>
          </a:xfrm>
          <a:prstGeom prst="rect">
            <a:avLst/>
          </a:prstGeom>
          <a:solidFill>
            <a:srgbClr val="745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001692F-7722-5B05-2B6F-532F97E71773}"/>
              </a:ext>
            </a:extLst>
          </p:cNvPr>
          <p:cNvSpPr/>
          <p:nvPr/>
        </p:nvSpPr>
        <p:spPr>
          <a:xfrm>
            <a:off x="2453489" y="1008638"/>
            <a:ext cx="3349782" cy="494237"/>
          </a:xfrm>
          <a:custGeom>
            <a:avLst/>
            <a:gdLst>
              <a:gd name="connsiteX0" fmla="*/ 0 w 3349782"/>
              <a:gd name="connsiteY0" fmla="*/ 494237 h 494237"/>
              <a:gd name="connsiteX1" fmla="*/ 1403287 w 3349782"/>
              <a:gd name="connsiteY1" fmla="*/ 5350 h 494237"/>
              <a:gd name="connsiteX2" fmla="*/ 3349782 w 3349782"/>
              <a:gd name="connsiteY2" fmla="*/ 276954 h 4942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349782" h="494237">
                <a:moveTo>
                  <a:pt x="0" y="494237"/>
                </a:moveTo>
                <a:cubicBezTo>
                  <a:pt x="422495" y="267900"/>
                  <a:pt x="844990" y="41564"/>
                  <a:pt x="1403287" y="5350"/>
                </a:cubicBezTo>
                <a:cubicBezTo>
                  <a:pt x="1961584" y="-30864"/>
                  <a:pt x="2655683" y="123045"/>
                  <a:pt x="3349782" y="27695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CD9A16E-0201-96F4-3B1A-EA483653A120}"/>
              </a:ext>
            </a:extLst>
          </p:cNvPr>
          <p:cNvSpPr/>
          <p:nvPr/>
        </p:nvSpPr>
        <p:spPr>
          <a:xfrm>
            <a:off x="1837853" y="1955549"/>
            <a:ext cx="3956365" cy="937285"/>
          </a:xfrm>
          <a:custGeom>
            <a:avLst/>
            <a:gdLst>
              <a:gd name="connsiteX0" fmla="*/ 0 w 3956365"/>
              <a:gd name="connsiteY0" fmla="*/ 0 h 937285"/>
              <a:gd name="connsiteX1" fmla="*/ 1846907 w 3956365"/>
              <a:gd name="connsiteY1" fmla="*/ 796704 h 937285"/>
              <a:gd name="connsiteX2" fmla="*/ 3956365 w 3956365"/>
              <a:gd name="connsiteY2" fmla="*/ 932506 h 9372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56365" h="937285">
                <a:moveTo>
                  <a:pt x="0" y="0"/>
                </a:moveTo>
                <a:cubicBezTo>
                  <a:pt x="593756" y="320643"/>
                  <a:pt x="1187513" y="641286"/>
                  <a:pt x="1846907" y="796704"/>
                </a:cubicBezTo>
                <a:cubicBezTo>
                  <a:pt x="2506301" y="952122"/>
                  <a:pt x="3231333" y="942314"/>
                  <a:pt x="3956365" y="932506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61CF283-50BC-B4B0-5B8C-31B3BA7FFC3F}"/>
              </a:ext>
            </a:extLst>
          </p:cNvPr>
          <p:cNvSpPr/>
          <p:nvPr/>
        </p:nvSpPr>
        <p:spPr>
          <a:xfrm>
            <a:off x="1186004" y="1937442"/>
            <a:ext cx="4635374" cy="1270808"/>
          </a:xfrm>
          <a:custGeom>
            <a:avLst/>
            <a:gdLst>
              <a:gd name="connsiteX0" fmla="*/ 0 w 4635374"/>
              <a:gd name="connsiteY0" fmla="*/ 0 h 1270808"/>
              <a:gd name="connsiteX1" fmla="*/ 1702051 w 4635374"/>
              <a:gd name="connsiteY1" fmla="*/ 1258431 h 1270808"/>
              <a:gd name="connsiteX2" fmla="*/ 4635374 w 4635374"/>
              <a:gd name="connsiteY2" fmla="*/ 534154 h 12708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635374" h="1270808">
                <a:moveTo>
                  <a:pt x="0" y="0"/>
                </a:moveTo>
                <a:cubicBezTo>
                  <a:pt x="464744" y="584702"/>
                  <a:pt x="929489" y="1169405"/>
                  <a:pt x="1702051" y="1258431"/>
                </a:cubicBezTo>
                <a:cubicBezTo>
                  <a:pt x="2474613" y="1347457"/>
                  <a:pt x="3554993" y="940805"/>
                  <a:pt x="4635374" y="534154"/>
                </a:cubicBezTo>
              </a:path>
            </a:pathLst>
          </a:custGeom>
          <a:noFill/>
          <a:ln>
            <a:solidFill>
              <a:schemeClr val="accent1">
                <a:lumMod val="60000"/>
                <a:lumOff val="40000"/>
              </a:schemeClr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A0B24B0B-533A-206A-1570-C51644AE6B1B}"/>
              </a:ext>
            </a:extLst>
          </p:cNvPr>
          <p:cNvGrpSpPr/>
          <p:nvPr/>
        </p:nvGrpSpPr>
        <p:grpSpPr>
          <a:xfrm>
            <a:off x="642633" y="3054164"/>
            <a:ext cx="799912" cy="331184"/>
            <a:chOff x="462761" y="2181086"/>
            <a:chExt cx="799912" cy="331184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02929A99-4C24-DF23-CB28-A68DD5BD6ABA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EADC7884-B6D7-8EDA-0F74-7BC91B27CF84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82986AE-E854-09D0-47DC-4AF63BF3EE39}"/>
              </a:ext>
            </a:extLst>
          </p:cNvPr>
          <p:cNvGrpSpPr/>
          <p:nvPr/>
        </p:nvGrpSpPr>
        <p:grpSpPr>
          <a:xfrm>
            <a:off x="642633" y="3455533"/>
            <a:ext cx="799912" cy="331184"/>
            <a:chOff x="462761" y="2181086"/>
            <a:chExt cx="799912" cy="331184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9FC506FC-46B1-A653-56DD-DF673077A581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A1311518-D0BC-E5CB-1697-78CC803A48A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AFEE1D4-C4D6-8363-A04F-F2E8C85C8979}"/>
              </a:ext>
            </a:extLst>
          </p:cNvPr>
          <p:cNvGrpSpPr/>
          <p:nvPr/>
        </p:nvGrpSpPr>
        <p:grpSpPr>
          <a:xfrm>
            <a:off x="642633" y="3856901"/>
            <a:ext cx="799912" cy="331184"/>
            <a:chOff x="462761" y="2181086"/>
            <a:chExt cx="799912" cy="331184"/>
          </a:xfrm>
        </p:grpSpPr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104A523D-CD8C-2929-CB64-819E5C9A803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F0C7F3F1-CA12-2BA9-FE79-391F704ED3D7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6CAF53A6-6589-DA50-3EC3-EB1727E4AFEE}"/>
              </a:ext>
            </a:extLst>
          </p:cNvPr>
          <p:cNvSpPr/>
          <p:nvPr/>
        </p:nvSpPr>
        <p:spPr>
          <a:xfrm>
            <a:off x="1416194" y="306389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27B29A6E-DBDD-9D7E-A3CA-BC4FEAA371C6}"/>
              </a:ext>
            </a:extLst>
          </p:cNvPr>
          <p:cNvSpPr/>
          <p:nvPr/>
        </p:nvSpPr>
        <p:spPr>
          <a:xfrm>
            <a:off x="2136761" y="307523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F77ACAE3-9FCE-AD45-8431-C4F8D658327A}"/>
              </a:ext>
            </a:extLst>
          </p:cNvPr>
          <p:cNvSpPr/>
          <p:nvPr/>
        </p:nvSpPr>
        <p:spPr>
          <a:xfrm>
            <a:off x="2136761" y="3295256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D1388D12-904D-393B-30AA-9951851D62BF}"/>
              </a:ext>
            </a:extLst>
          </p:cNvPr>
          <p:cNvSpPr/>
          <p:nvPr/>
        </p:nvSpPr>
        <p:spPr>
          <a:xfrm>
            <a:off x="2136761" y="3735306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48F3BD0C-0D35-D655-B9DB-B0C37043B7BF}"/>
              </a:ext>
            </a:extLst>
          </p:cNvPr>
          <p:cNvSpPr/>
          <p:nvPr/>
        </p:nvSpPr>
        <p:spPr>
          <a:xfrm>
            <a:off x="2136761" y="395533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1CD830E8-1084-E894-3BFE-F1DF0070CFF7}"/>
              </a:ext>
            </a:extLst>
          </p:cNvPr>
          <p:cNvSpPr/>
          <p:nvPr/>
        </p:nvSpPr>
        <p:spPr>
          <a:xfrm>
            <a:off x="2136761" y="439538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9FE4A856-5722-E76B-F011-A59AB2441B80}"/>
              </a:ext>
            </a:extLst>
          </p:cNvPr>
          <p:cNvSpPr/>
          <p:nvPr/>
        </p:nvSpPr>
        <p:spPr>
          <a:xfrm>
            <a:off x="2136761" y="351528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BA56BED-249E-4B64-A4E6-C25D465D1B50}"/>
              </a:ext>
            </a:extLst>
          </p:cNvPr>
          <p:cNvSpPr/>
          <p:nvPr/>
        </p:nvSpPr>
        <p:spPr>
          <a:xfrm>
            <a:off x="2136761" y="4175356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6" name="Rectangle: Rounded Corners 55">
            <a:extLst>
              <a:ext uri="{FF2B5EF4-FFF2-40B4-BE49-F238E27FC236}">
                <a16:creationId xmlns:a16="http://schemas.microsoft.com/office/drawing/2014/main" id="{C2CD48F0-3C6F-8F17-B0AC-E5C57397640B}"/>
              </a:ext>
            </a:extLst>
          </p:cNvPr>
          <p:cNvSpPr/>
          <p:nvPr/>
        </p:nvSpPr>
        <p:spPr>
          <a:xfrm>
            <a:off x="2136761" y="4615407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843CAC-C1BE-9F76-DAA2-0C7CBAE0A9DD}"/>
              </a:ext>
            </a:extLst>
          </p:cNvPr>
          <p:cNvSpPr txBox="1"/>
          <p:nvPr/>
        </p:nvSpPr>
        <p:spPr>
          <a:xfrm>
            <a:off x="5846099" y="2761589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4F8E79B-270F-E42E-6294-272098508242}"/>
              </a:ext>
            </a:extLst>
          </p:cNvPr>
          <p:cNvSpPr txBox="1"/>
          <p:nvPr/>
        </p:nvSpPr>
        <p:spPr>
          <a:xfrm>
            <a:off x="5846099" y="2543377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6457D5A-19FB-AD96-8CAA-F1DBC4086B41}"/>
              </a:ext>
            </a:extLst>
          </p:cNvPr>
          <p:cNvSpPr txBox="1"/>
          <p:nvPr/>
        </p:nvSpPr>
        <p:spPr>
          <a:xfrm>
            <a:off x="5846099" y="2330161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66F03980-D430-9E34-679F-E18675516912}"/>
              </a:ext>
            </a:extLst>
          </p:cNvPr>
          <p:cNvSpPr txBox="1"/>
          <p:nvPr/>
        </p:nvSpPr>
        <p:spPr>
          <a:xfrm>
            <a:off x="5846099" y="2116945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1BE2FE9-F3C3-7EB6-076D-00B29DC0A118}"/>
              </a:ext>
            </a:extLst>
          </p:cNvPr>
          <p:cNvSpPr txBox="1"/>
          <p:nvPr/>
        </p:nvSpPr>
        <p:spPr>
          <a:xfrm>
            <a:off x="5846099" y="1876569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C7DAD6D-F42D-88C4-3670-E2176A387DC7}"/>
              </a:ext>
            </a:extLst>
          </p:cNvPr>
          <p:cNvSpPr txBox="1"/>
          <p:nvPr/>
        </p:nvSpPr>
        <p:spPr>
          <a:xfrm>
            <a:off x="5846099" y="1645247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6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8024F0F4-E434-70D8-A1B0-92B45FDC7044}"/>
              </a:ext>
            </a:extLst>
          </p:cNvPr>
          <p:cNvSpPr txBox="1"/>
          <p:nvPr/>
        </p:nvSpPr>
        <p:spPr>
          <a:xfrm>
            <a:off x="5846099" y="1422978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7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B7F25C4E-3E9F-0E25-F069-B7F363B907B6}"/>
              </a:ext>
            </a:extLst>
          </p:cNvPr>
          <p:cNvSpPr txBox="1"/>
          <p:nvPr/>
        </p:nvSpPr>
        <p:spPr>
          <a:xfrm>
            <a:off x="5846099" y="1182601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8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C8E85179-7F6E-CD0C-82C9-83F0C86CE599}"/>
              </a:ext>
            </a:extLst>
          </p:cNvPr>
          <p:cNvSpPr txBox="1"/>
          <p:nvPr/>
        </p:nvSpPr>
        <p:spPr>
          <a:xfrm>
            <a:off x="5846099" y="933175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9</a:t>
            </a: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4C13589-C987-71A3-08A7-D8C67D0B0471}"/>
              </a:ext>
            </a:extLst>
          </p:cNvPr>
          <p:cNvSpPr txBox="1"/>
          <p:nvPr/>
        </p:nvSpPr>
        <p:spPr>
          <a:xfrm>
            <a:off x="5846099" y="3182600"/>
            <a:ext cx="11381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8902241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22BB-CA21-A2AA-36E5-B1C2E746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Kleuren</a:t>
            </a:r>
            <a:r>
              <a:rPr lang="en-US" dirty="0"/>
              <a:t> in </a:t>
            </a:r>
            <a:r>
              <a:rPr lang="en-US" dirty="0" err="1"/>
              <a:t>plaats</a:t>
            </a:r>
            <a:r>
              <a:rPr lang="en-US" dirty="0"/>
              <a:t> van </a:t>
            </a:r>
            <a:r>
              <a:rPr lang="en-US" dirty="0" err="1"/>
              <a:t>cijfers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0462-1762-B10E-1101-2354FBE9B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Hoeveel is: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72B2F-275B-BC97-77BC-C95228D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457B-0B34-A61A-5C65-67EBD166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D5544-CE25-2A1E-3F38-95A5BA87E668}"/>
              </a:ext>
            </a:extLst>
          </p:cNvPr>
          <p:cNvGrpSpPr/>
          <p:nvPr/>
        </p:nvGrpSpPr>
        <p:grpSpPr>
          <a:xfrm>
            <a:off x="6909524" y="3357571"/>
            <a:ext cx="2314733" cy="1586559"/>
            <a:chOff x="6100146" y="2998580"/>
            <a:chExt cx="3219365" cy="2144920"/>
          </a:xfrm>
        </p:grpSpPr>
        <p:pic>
          <p:nvPicPr>
            <p:cNvPr id="17" name="Picture 2" descr="Rieten Mand - Fruit Vanhellemont">
              <a:extLst>
                <a:ext uri="{FF2B5EF4-FFF2-40B4-BE49-F238E27FC236}">
                  <a16:creationId xmlns:a16="http://schemas.microsoft.com/office/drawing/2014/main" id="{DB8A8414-B522-02CE-DD1F-8FFF7ACEE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146" y="2998580"/>
              <a:ext cx="3219365" cy="214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8C6BC34-B5FB-227F-47FD-6D7C5712C55F}"/>
                </a:ext>
              </a:extLst>
            </p:cNvPr>
            <p:cNvSpPr/>
            <p:nvPr/>
          </p:nvSpPr>
          <p:spPr>
            <a:xfrm rot="20264364">
              <a:off x="7259129" y="3451739"/>
              <a:ext cx="615635" cy="31387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10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E8AAE3E-E1EA-E385-78FE-63EC9028AAE4}"/>
                </a:ext>
              </a:extLst>
            </p:cNvPr>
            <p:cNvSpPr/>
            <p:nvPr/>
          </p:nvSpPr>
          <p:spPr>
            <a:xfrm>
              <a:off x="8032670" y="3404313"/>
              <a:ext cx="615635" cy="313877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CC9A50E-910B-798C-A1CD-6D6BC7E5C974}"/>
                </a:ext>
              </a:extLst>
            </p:cNvPr>
            <p:cNvGrpSpPr/>
            <p:nvPr/>
          </p:nvGrpSpPr>
          <p:grpSpPr>
            <a:xfrm rot="20959319">
              <a:off x="7984681" y="3806504"/>
              <a:ext cx="799912" cy="331184"/>
              <a:chOff x="462761" y="2181086"/>
              <a:chExt cx="799912" cy="331184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F61D4DD7-5C4D-7BDA-C51B-1DD03B139CBF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B78A49B-5278-C6EB-D815-DA4C79C4ECA5}"/>
                  </a:ext>
                </a:extLst>
              </p:cNvPr>
              <p:cNvSpPr/>
              <p:nvPr/>
            </p:nvSpPr>
            <p:spPr>
              <a:xfrm>
                <a:off x="462761" y="2198393"/>
                <a:ext cx="799912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1000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9BB14D4-9AB2-B72F-FFFB-4ECC95F9C59E}"/>
                </a:ext>
              </a:extLst>
            </p:cNvPr>
            <p:cNvGrpSpPr/>
            <p:nvPr/>
          </p:nvGrpSpPr>
          <p:grpSpPr>
            <a:xfrm rot="1730897">
              <a:off x="6425414" y="3622647"/>
              <a:ext cx="799912" cy="331184"/>
              <a:chOff x="462761" y="2181086"/>
              <a:chExt cx="799912" cy="331184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84FF61A-BE40-8D33-0164-71C2D30085A0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3FD30FB-0D27-F690-3336-B343E47E8170}"/>
                  </a:ext>
                </a:extLst>
              </p:cNvPr>
              <p:cNvSpPr/>
              <p:nvPr/>
            </p:nvSpPr>
            <p:spPr>
              <a:xfrm>
                <a:off x="462761" y="2198393"/>
                <a:ext cx="799912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100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70EB28-7342-0354-1312-920AE56B5E82}"/>
                </a:ext>
              </a:extLst>
            </p:cNvPr>
            <p:cNvGrpSpPr/>
            <p:nvPr/>
          </p:nvGrpSpPr>
          <p:grpSpPr>
            <a:xfrm>
              <a:off x="7004778" y="3804284"/>
              <a:ext cx="1196692" cy="324590"/>
              <a:chOff x="394628" y="2181086"/>
              <a:chExt cx="933635" cy="32459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FC82C18-C619-1C01-5FA3-84EDA0A3A7C9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4046107-208B-94FC-8179-19974D850D54}"/>
                  </a:ext>
                </a:extLst>
              </p:cNvPr>
              <p:cNvSpPr/>
              <p:nvPr/>
            </p:nvSpPr>
            <p:spPr>
              <a:xfrm>
                <a:off x="394628" y="2191799"/>
                <a:ext cx="933635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10000</a:t>
                </a:r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1418C27-6AD7-46F1-741F-34C23D5F0697}"/>
              </a:ext>
            </a:extLst>
          </p:cNvPr>
          <p:cNvSpPr/>
          <p:nvPr/>
        </p:nvSpPr>
        <p:spPr>
          <a:xfrm>
            <a:off x="878186" y="1530036"/>
            <a:ext cx="516048" cy="359653"/>
          </a:xfrm>
          <a:prstGeom prst="rect">
            <a:avLst/>
          </a:prstGeom>
          <a:solidFill>
            <a:srgbClr val="ECA1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196014-EF18-19FD-181F-E1D8BCF2998E}"/>
              </a:ext>
            </a:extLst>
          </p:cNvPr>
          <p:cNvSpPr/>
          <p:nvPr/>
        </p:nvSpPr>
        <p:spPr>
          <a:xfrm>
            <a:off x="1464606" y="1530036"/>
            <a:ext cx="516048" cy="359653"/>
          </a:xfrm>
          <a:prstGeom prst="rect">
            <a:avLst/>
          </a:prstGeom>
          <a:solidFill>
            <a:srgbClr val="40B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A543E-5B59-E2EC-B0DC-5C9D91AEE311}"/>
              </a:ext>
            </a:extLst>
          </p:cNvPr>
          <p:cNvSpPr/>
          <p:nvPr/>
        </p:nvSpPr>
        <p:spPr>
          <a:xfrm>
            <a:off x="2051026" y="1530036"/>
            <a:ext cx="516048" cy="359653"/>
          </a:xfrm>
          <a:prstGeom prst="rect">
            <a:avLst/>
          </a:prstGeom>
          <a:solidFill>
            <a:srgbClr val="745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>
            <a:extLst>
              <a:ext uri="{FF2B5EF4-FFF2-40B4-BE49-F238E27FC236}">
                <a16:creationId xmlns:a16="http://schemas.microsoft.com/office/drawing/2014/main" id="{CCAE890E-1552-8BF8-B234-AF8E7C2456CA}"/>
              </a:ext>
            </a:extLst>
          </p:cNvPr>
          <p:cNvSpPr/>
          <p:nvPr/>
        </p:nvSpPr>
        <p:spPr>
          <a:xfrm>
            <a:off x="2806373" y="1367373"/>
            <a:ext cx="769746" cy="791310"/>
          </a:xfrm>
          <a:prstGeom prst="plus">
            <a:avLst>
              <a:gd name="adj" fmla="val 389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F6957-0ABA-7CDA-F143-BD582EF8DC39}"/>
              </a:ext>
            </a:extLst>
          </p:cNvPr>
          <p:cNvSpPr/>
          <p:nvPr/>
        </p:nvSpPr>
        <p:spPr>
          <a:xfrm>
            <a:off x="3806168" y="1530036"/>
            <a:ext cx="516048" cy="359653"/>
          </a:xfrm>
          <a:prstGeom prst="rect">
            <a:avLst/>
          </a:prstGeom>
          <a:solidFill>
            <a:srgbClr val="C0C3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1B1507-42D0-DCBF-F451-ABDB3377D876}"/>
              </a:ext>
            </a:extLst>
          </p:cNvPr>
          <p:cNvSpPr/>
          <p:nvPr/>
        </p:nvSpPr>
        <p:spPr>
          <a:xfrm>
            <a:off x="4392588" y="1530036"/>
            <a:ext cx="516048" cy="359653"/>
          </a:xfrm>
          <a:prstGeom prst="rect">
            <a:avLst/>
          </a:prstGeom>
          <a:solidFill>
            <a:srgbClr val="DE3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4BFDF5E-1AD0-32A8-04CD-742B29857AC2}"/>
              </a:ext>
            </a:extLst>
          </p:cNvPr>
          <p:cNvSpPr/>
          <p:nvPr/>
        </p:nvSpPr>
        <p:spPr>
          <a:xfrm>
            <a:off x="4979008" y="1530036"/>
            <a:ext cx="516048" cy="359653"/>
          </a:xfrm>
          <a:prstGeom prst="rect">
            <a:avLst/>
          </a:prstGeom>
          <a:solidFill>
            <a:srgbClr val="335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40293CD-F45D-0F3B-4918-45E590EEA266}"/>
              </a:ext>
            </a:extLst>
          </p:cNvPr>
          <p:cNvGrpSpPr/>
          <p:nvPr/>
        </p:nvGrpSpPr>
        <p:grpSpPr>
          <a:xfrm>
            <a:off x="5646732" y="785028"/>
            <a:ext cx="4384508" cy="2633817"/>
            <a:chOff x="3879643" y="610351"/>
            <a:chExt cx="5250524" cy="3636000"/>
          </a:xfrm>
        </p:grpSpPr>
        <p:pic>
          <p:nvPicPr>
            <p:cNvPr id="104" name="Picture 2" descr="Grimm's Regenboog - tellen">
              <a:extLst>
                <a:ext uri="{FF2B5EF4-FFF2-40B4-BE49-F238E27FC236}">
                  <a16:creationId xmlns:a16="http://schemas.microsoft.com/office/drawing/2014/main" id="{48A2DA74-CF75-2AF2-E70E-7A1B09D606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0" b="21673"/>
            <a:stretch/>
          </p:blipFill>
          <p:spPr bwMode="auto">
            <a:xfrm>
              <a:off x="3879643" y="610351"/>
              <a:ext cx="5250524" cy="36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E42B712E-D8CC-40D2-ABDF-61F940007C33}"/>
                </a:ext>
              </a:extLst>
            </p:cNvPr>
            <p:cNvSpPr txBox="1"/>
            <p:nvPr/>
          </p:nvSpPr>
          <p:spPr>
            <a:xfrm>
              <a:off x="5846099" y="2761589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8C15900-A4D5-361A-80DB-8E5CC5B1F3B4}"/>
                </a:ext>
              </a:extLst>
            </p:cNvPr>
            <p:cNvSpPr txBox="1"/>
            <p:nvPr/>
          </p:nvSpPr>
          <p:spPr>
            <a:xfrm>
              <a:off x="5846099" y="2543377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56F2413C-64D3-AE50-9FA5-4E997BDB8A92}"/>
                </a:ext>
              </a:extLst>
            </p:cNvPr>
            <p:cNvSpPr txBox="1"/>
            <p:nvPr/>
          </p:nvSpPr>
          <p:spPr>
            <a:xfrm>
              <a:off x="5846099" y="2330160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4A6B733D-B3D5-610A-06D9-0E02563FC38E}"/>
                </a:ext>
              </a:extLst>
            </p:cNvPr>
            <p:cNvSpPr txBox="1"/>
            <p:nvPr/>
          </p:nvSpPr>
          <p:spPr>
            <a:xfrm>
              <a:off x="5846099" y="2116945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B47F1B68-A46D-2867-7951-1A72539577F3}"/>
                </a:ext>
              </a:extLst>
            </p:cNvPr>
            <p:cNvSpPr txBox="1"/>
            <p:nvPr/>
          </p:nvSpPr>
          <p:spPr>
            <a:xfrm>
              <a:off x="5846099" y="1876568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8794395D-ECD2-0BA1-0153-537132157C10}"/>
                </a:ext>
              </a:extLst>
            </p:cNvPr>
            <p:cNvSpPr txBox="1"/>
            <p:nvPr/>
          </p:nvSpPr>
          <p:spPr>
            <a:xfrm>
              <a:off x="5846099" y="1645249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F36AB60C-5303-17B3-BA4E-DC10A7B79AF4}"/>
                </a:ext>
              </a:extLst>
            </p:cNvPr>
            <p:cNvSpPr txBox="1"/>
            <p:nvPr/>
          </p:nvSpPr>
          <p:spPr>
            <a:xfrm>
              <a:off x="5846099" y="1422978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CF7975E-8BC7-452F-65E4-5A3AFD16DB12}"/>
                </a:ext>
              </a:extLst>
            </p:cNvPr>
            <p:cNvSpPr txBox="1"/>
            <p:nvPr/>
          </p:nvSpPr>
          <p:spPr>
            <a:xfrm>
              <a:off x="5846099" y="1182601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7F94BF9D-A31C-4136-CB26-1FAF2BD7B8A9}"/>
                </a:ext>
              </a:extLst>
            </p:cNvPr>
            <p:cNvSpPr txBox="1"/>
            <p:nvPr/>
          </p:nvSpPr>
          <p:spPr>
            <a:xfrm>
              <a:off x="5846099" y="933175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3C401A08-86B6-CACF-164C-C4287F82A6F2}"/>
                </a:ext>
              </a:extLst>
            </p:cNvPr>
            <p:cNvSpPr txBox="1"/>
            <p:nvPr/>
          </p:nvSpPr>
          <p:spPr>
            <a:xfrm>
              <a:off x="5846099" y="3182599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0075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F54B7DE3-3B32-BA01-46F5-070D229CC09B}"/>
              </a:ext>
            </a:extLst>
          </p:cNvPr>
          <p:cNvGrpSpPr/>
          <p:nvPr/>
        </p:nvGrpSpPr>
        <p:grpSpPr>
          <a:xfrm>
            <a:off x="5944031" y="684213"/>
            <a:ext cx="4384508" cy="2811092"/>
            <a:chOff x="3879643" y="610351"/>
            <a:chExt cx="5250524" cy="3636000"/>
          </a:xfrm>
        </p:grpSpPr>
        <p:pic>
          <p:nvPicPr>
            <p:cNvPr id="82" name="Picture 2" descr="Grimm's Regenboog - tellen">
              <a:extLst>
                <a:ext uri="{FF2B5EF4-FFF2-40B4-BE49-F238E27FC236}">
                  <a16:creationId xmlns:a16="http://schemas.microsoft.com/office/drawing/2014/main" id="{C3170BC4-B9FF-F19C-B918-A1BCBC2CF7F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0" b="21673"/>
            <a:stretch/>
          </p:blipFill>
          <p:spPr bwMode="auto">
            <a:xfrm>
              <a:off x="3879643" y="610351"/>
              <a:ext cx="5250524" cy="36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4B245CB9-A494-0935-232E-C975865FB13E}"/>
                </a:ext>
              </a:extLst>
            </p:cNvPr>
            <p:cNvSpPr txBox="1"/>
            <p:nvPr/>
          </p:nvSpPr>
          <p:spPr>
            <a:xfrm>
              <a:off x="5846099" y="2761589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84" name="TextBox 83">
              <a:extLst>
                <a:ext uri="{FF2B5EF4-FFF2-40B4-BE49-F238E27FC236}">
                  <a16:creationId xmlns:a16="http://schemas.microsoft.com/office/drawing/2014/main" id="{DFE59FD6-6684-3E99-EE20-43AA67FFAE4D}"/>
                </a:ext>
              </a:extLst>
            </p:cNvPr>
            <p:cNvSpPr txBox="1"/>
            <p:nvPr/>
          </p:nvSpPr>
          <p:spPr>
            <a:xfrm>
              <a:off x="5846099" y="2543377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EC6B40E4-9F34-F994-C29B-AB76EB0734D2}"/>
                </a:ext>
              </a:extLst>
            </p:cNvPr>
            <p:cNvSpPr txBox="1"/>
            <p:nvPr/>
          </p:nvSpPr>
          <p:spPr>
            <a:xfrm>
              <a:off x="5846099" y="2330160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4D345FEE-D0ED-0AE3-90AA-D5CE646D9484}"/>
                </a:ext>
              </a:extLst>
            </p:cNvPr>
            <p:cNvSpPr txBox="1"/>
            <p:nvPr/>
          </p:nvSpPr>
          <p:spPr>
            <a:xfrm>
              <a:off x="5846099" y="2116945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E237DED8-0B3B-DA46-C6C9-A0BC1FC7C492}"/>
                </a:ext>
              </a:extLst>
            </p:cNvPr>
            <p:cNvSpPr txBox="1"/>
            <p:nvPr/>
          </p:nvSpPr>
          <p:spPr>
            <a:xfrm>
              <a:off x="5846099" y="1876568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A6075331-70E2-C9D4-B72F-0BE21C9FE47E}"/>
                </a:ext>
              </a:extLst>
            </p:cNvPr>
            <p:cNvSpPr txBox="1"/>
            <p:nvPr/>
          </p:nvSpPr>
          <p:spPr>
            <a:xfrm>
              <a:off x="5846099" y="1645249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F661ABE5-4B93-2881-F977-70ECAAD8F64C}"/>
                </a:ext>
              </a:extLst>
            </p:cNvPr>
            <p:cNvSpPr txBox="1"/>
            <p:nvPr/>
          </p:nvSpPr>
          <p:spPr>
            <a:xfrm>
              <a:off x="5846099" y="1422978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13C6BA2E-E72B-5341-6D64-D8BA00DA0134}"/>
                </a:ext>
              </a:extLst>
            </p:cNvPr>
            <p:cNvSpPr txBox="1"/>
            <p:nvPr/>
          </p:nvSpPr>
          <p:spPr>
            <a:xfrm>
              <a:off x="5846099" y="1182601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694A15A3-F60F-5647-E272-A7B6044EC57A}"/>
                </a:ext>
              </a:extLst>
            </p:cNvPr>
            <p:cNvSpPr txBox="1"/>
            <p:nvPr/>
          </p:nvSpPr>
          <p:spPr>
            <a:xfrm>
              <a:off x="5846099" y="933175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EA5ED6D9-7593-7E84-4653-F3249D887311}"/>
                </a:ext>
              </a:extLst>
            </p:cNvPr>
            <p:cNvSpPr txBox="1"/>
            <p:nvPr/>
          </p:nvSpPr>
          <p:spPr>
            <a:xfrm>
              <a:off x="5846099" y="3182599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3E122BB-CA21-A2AA-36E5-B1C2E746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Kleuren</a:t>
            </a:r>
            <a:r>
              <a:rPr lang="en-US" dirty="0"/>
              <a:t> in </a:t>
            </a:r>
            <a:r>
              <a:rPr lang="en-US" dirty="0" err="1"/>
              <a:t>plaats</a:t>
            </a:r>
            <a:r>
              <a:rPr lang="en-US" dirty="0"/>
              <a:t> van </a:t>
            </a:r>
            <a:r>
              <a:rPr lang="en-US" dirty="0" err="1"/>
              <a:t>cijfers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D80462-1762-B10E-1101-2354FBE9B2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Hoeveel is: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72B2F-275B-BC97-77BC-C95228D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457B-0B34-A61A-5C65-67EBD166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35BD5544-CE25-2A1E-3F38-95A5BA87E668}"/>
              </a:ext>
            </a:extLst>
          </p:cNvPr>
          <p:cNvGrpSpPr/>
          <p:nvPr/>
        </p:nvGrpSpPr>
        <p:grpSpPr>
          <a:xfrm>
            <a:off x="6909524" y="3357571"/>
            <a:ext cx="2314733" cy="1586559"/>
            <a:chOff x="6100146" y="2998580"/>
            <a:chExt cx="3219365" cy="2144920"/>
          </a:xfrm>
        </p:grpSpPr>
        <p:pic>
          <p:nvPicPr>
            <p:cNvPr id="17" name="Picture 2" descr="Rieten Mand - Fruit Vanhellemont">
              <a:extLst>
                <a:ext uri="{FF2B5EF4-FFF2-40B4-BE49-F238E27FC236}">
                  <a16:creationId xmlns:a16="http://schemas.microsoft.com/office/drawing/2014/main" id="{DB8A8414-B522-02CE-DD1F-8FFF7ACEEC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00146" y="2998580"/>
              <a:ext cx="3219365" cy="214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D8C6BC34-B5FB-227F-47FD-6D7C5712C55F}"/>
                </a:ext>
              </a:extLst>
            </p:cNvPr>
            <p:cNvSpPr/>
            <p:nvPr/>
          </p:nvSpPr>
          <p:spPr>
            <a:xfrm rot="20264364">
              <a:off x="7259129" y="3451739"/>
              <a:ext cx="615635" cy="31387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10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2E8AAE3E-E1EA-E385-78FE-63EC9028AAE4}"/>
                </a:ext>
              </a:extLst>
            </p:cNvPr>
            <p:cNvSpPr/>
            <p:nvPr/>
          </p:nvSpPr>
          <p:spPr>
            <a:xfrm>
              <a:off x="8032670" y="3404313"/>
              <a:ext cx="615635" cy="313877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b="1" dirty="0"/>
                <a:t>1</a:t>
              </a:r>
            </a:p>
          </p:txBody>
        </p: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ACC9A50E-910B-798C-A1CD-6D6BC7E5C974}"/>
                </a:ext>
              </a:extLst>
            </p:cNvPr>
            <p:cNvGrpSpPr/>
            <p:nvPr/>
          </p:nvGrpSpPr>
          <p:grpSpPr>
            <a:xfrm rot="20959319">
              <a:off x="7984681" y="3806504"/>
              <a:ext cx="799912" cy="331184"/>
              <a:chOff x="462761" y="2181086"/>
              <a:chExt cx="799912" cy="331184"/>
            </a:xfrm>
          </p:grpSpPr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F61D4DD7-5C4D-7BDA-C51B-1DD03B139CBF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/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5B78A49B-5278-C6EB-D815-DA4C79C4ECA5}"/>
                  </a:ext>
                </a:extLst>
              </p:cNvPr>
              <p:cNvSpPr/>
              <p:nvPr/>
            </p:nvSpPr>
            <p:spPr>
              <a:xfrm>
                <a:off x="462761" y="2198393"/>
                <a:ext cx="799912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1000</a:t>
                </a:r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69BB14D4-9AB2-B72F-FFFB-4ECC95F9C59E}"/>
                </a:ext>
              </a:extLst>
            </p:cNvPr>
            <p:cNvGrpSpPr/>
            <p:nvPr/>
          </p:nvGrpSpPr>
          <p:grpSpPr>
            <a:xfrm rot="1730897">
              <a:off x="6425414" y="3622647"/>
              <a:ext cx="799912" cy="331184"/>
              <a:chOff x="462761" y="2181086"/>
              <a:chExt cx="799912" cy="331184"/>
            </a:xfrm>
          </p:grpSpPr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884FF61A-BE40-8D33-0164-71C2D30085A0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/>
              </a:p>
            </p:txBody>
          </p:sp>
          <p:sp>
            <p:nvSpPr>
              <p:cNvPr id="25" name="Rectangle: Rounded Corners 24">
                <a:extLst>
                  <a:ext uri="{FF2B5EF4-FFF2-40B4-BE49-F238E27FC236}">
                    <a16:creationId xmlns:a16="http://schemas.microsoft.com/office/drawing/2014/main" id="{E3FD30FB-0D27-F690-3336-B343E47E8170}"/>
                  </a:ext>
                </a:extLst>
              </p:cNvPr>
              <p:cNvSpPr/>
              <p:nvPr/>
            </p:nvSpPr>
            <p:spPr>
              <a:xfrm>
                <a:off x="462761" y="2198393"/>
                <a:ext cx="799912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100</a:t>
                </a:r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170EB28-7342-0354-1312-920AE56B5E82}"/>
                </a:ext>
              </a:extLst>
            </p:cNvPr>
            <p:cNvGrpSpPr/>
            <p:nvPr/>
          </p:nvGrpSpPr>
          <p:grpSpPr>
            <a:xfrm>
              <a:off x="7004778" y="3804284"/>
              <a:ext cx="1196692" cy="324590"/>
              <a:chOff x="394628" y="2181086"/>
              <a:chExt cx="933635" cy="324590"/>
            </a:xfrm>
          </p:grpSpPr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AFC82C18-C619-1C01-5FA3-84EDA0A3A7C9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b="1" dirty="0"/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4046107-208B-94FC-8179-19974D850D54}"/>
                  </a:ext>
                </a:extLst>
              </p:cNvPr>
              <p:cNvSpPr/>
              <p:nvPr/>
            </p:nvSpPr>
            <p:spPr>
              <a:xfrm>
                <a:off x="394628" y="2191799"/>
                <a:ext cx="933635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200" b="1" dirty="0"/>
                  <a:t>10000</a:t>
                </a:r>
              </a:p>
            </p:txBody>
          </p:sp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F1418C27-6AD7-46F1-741F-34C23D5F0697}"/>
              </a:ext>
            </a:extLst>
          </p:cNvPr>
          <p:cNvSpPr/>
          <p:nvPr/>
        </p:nvSpPr>
        <p:spPr>
          <a:xfrm>
            <a:off x="878186" y="1530036"/>
            <a:ext cx="516048" cy="359653"/>
          </a:xfrm>
          <a:prstGeom prst="rect">
            <a:avLst/>
          </a:prstGeom>
          <a:solidFill>
            <a:srgbClr val="ECA1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0A196014-EF18-19FD-181F-E1D8BCF2998E}"/>
              </a:ext>
            </a:extLst>
          </p:cNvPr>
          <p:cNvSpPr/>
          <p:nvPr/>
        </p:nvSpPr>
        <p:spPr>
          <a:xfrm>
            <a:off x="1464606" y="1530036"/>
            <a:ext cx="516048" cy="359653"/>
          </a:xfrm>
          <a:prstGeom prst="rect">
            <a:avLst/>
          </a:prstGeom>
          <a:solidFill>
            <a:srgbClr val="40B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80A543E-5B59-E2EC-B0DC-5C9D91AEE311}"/>
              </a:ext>
            </a:extLst>
          </p:cNvPr>
          <p:cNvSpPr/>
          <p:nvPr/>
        </p:nvSpPr>
        <p:spPr>
          <a:xfrm>
            <a:off x="2051026" y="1530036"/>
            <a:ext cx="516048" cy="359653"/>
          </a:xfrm>
          <a:prstGeom prst="rect">
            <a:avLst/>
          </a:prstGeom>
          <a:solidFill>
            <a:srgbClr val="745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Cross 58">
            <a:extLst>
              <a:ext uri="{FF2B5EF4-FFF2-40B4-BE49-F238E27FC236}">
                <a16:creationId xmlns:a16="http://schemas.microsoft.com/office/drawing/2014/main" id="{CCAE890E-1552-8BF8-B234-AF8E7C2456CA}"/>
              </a:ext>
            </a:extLst>
          </p:cNvPr>
          <p:cNvSpPr/>
          <p:nvPr/>
        </p:nvSpPr>
        <p:spPr>
          <a:xfrm>
            <a:off x="2806373" y="1367373"/>
            <a:ext cx="769746" cy="791310"/>
          </a:xfrm>
          <a:prstGeom prst="plus">
            <a:avLst>
              <a:gd name="adj" fmla="val 389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8FF6957-0ABA-7CDA-F143-BD582EF8DC39}"/>
              </a:ext>
            </a:extLst>
          </p:cNvPr>
          <p:cNvSpPr/>
          <p:nvPr/>
        </p:nvSpPr>
        <p:spPr>
          <a:xfrm>
            <a:off x="3806168" y="1530036"/>
            <a:ext cx="516048" cy="359653"/>
          </a:xfrm>
          <a:prstGeom prst="rect">
            <a:avLst/>
          </a:prstGeom>
          <a:solidFill>
            <a:srgbClr val="C0C3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11B1507-42D0-DCBF-F451-ABDB3377D876}"/>
              </a:ext>
            </a:extLst>
          </p:cNvPr>
          <p:cNvSpPr/>
          <p:nvPr/>
        </p:nvSpPr>
        <p:spPr>
          <a:xfrm>
            <a:off x="4392588" y="1530036"/>
            <a:ext cx="516048" cy="359653"/>
          </a:xfrm>
          <a:prstGeom prst="rect">
            <a:avLst/>
          </a:prstGeom>
          <a:solidFill>
            <a:srgbClr val="E146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4BFDF5E-1AD0-32A8-04CD-742B29857AC2}"/>
              </a:ext>
            </a:extLst>
          </p:cNvPr>
          <p:cNvSpPr/>
          <p:nvPr/>
        </p:nvSpPr>
        <p:spPr>
          <a:xfrm>
            <a:off x="4979008" y="1530036"/>
            <a:ext cx="516048" cy="359653"/>
          </a:xfrm>
          <a:prstGeom prst="rect">
            <a:avLst/>
          </a:prstGeom>
          <a:solidFill>
            <a:srgbClr val="335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Cross 63">
            <a:extLst>
              <a:ext uri="{FF2B5EF4-FFF2-40B4-BE49-F238E27FC236}">
                <a16:creationId xmlns:a16="http://schemas.microsoft.com/office/drawing/2014/main" id="{046A2E99-1237-F1B2-11CD-A5FE14A8EEC7}"/>
              </a:ext>
            </a:extLst>
          </p:cNvPr>
          <p:cNvSpPr/>
          <p:nvPr/>
        </p:nvSpPr>
        <p:spPr>
          <a:xfrm>
            <a:off x="2798251" y="2877869"/>
            <a:ext cx="769746" cy="791310"/>
          </a:xfrm>
          <a:prstGeom prst="plus">
            <a:avLst>
              <a:gd name="adj" fmla="val 389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7B21365A-0FBE-4290-FB7F-E33E3177F658}"/>
              </a:ext>
            </a:extLst>
          </p:cNvPr>
          <p:cNvGrpSpPr/>
          <p:nvPr/>
        </p:nvGrpSpPr>
        <p:grpSpPr>
          <a:xfrm>
            <a:off x="3658802" y="2858845"/>
            <a:ext cx="799912" cy="331184"/>
            <a:chOff x="462761" y="2181086"/>
            <a:chExt cx="799912" cy="331184"/>
          </a:xfrm>
        </p:grpSpPr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8ECAD2FC-F150-FD10-0042-7E392116C02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7" name="Rectangle: Rounded Corners 66">
              <a:extLst>
                <a:ext uri="{FF2B5EF4-FFF2-40B4-BE49-F238E27FC236}">
                  <a16:creationId xmlns:a16="http://schemas.microsoft.com/office/drawing/2014/main" id="{DD429F0F-B3BE-B2BA-3778-7C4315F6B897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DBA059DA-8F85-7455-91F7-2699D079AB2F}"/>
              </a:ext>
            </a:extLst>
          </p:cNvPr>
          <p:cNvGrpSpPr/>
          <p:nvPr/>
        </p:nvGrpSpPr>
        <p:grpSpPr>
          <a:xfrm>
            <a:off x="3658802" y="3237579"/>
            <a:ext cx="799912" cy="331184"/>
            <a:chOff x="462761" y="2181086"/>
            <a:chExt cx="799912" cy="331184"/>
          </a:xfrm>
        </p:grpSpPr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8D1900AE-EA76-43AB-AA51-C232551CF9C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2BEFAAA0-90EF-5220-35A5-A4802012A92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77" name="Rectangle: Rounded Corners 76">
            <a:extLst>
              <a:ext uri="{FF2B5EF4-FFF2-40B4-BE49-F238E27FC236}">
                <a16:creationId xmlns:a16="http://schemas.microsoft.com/office/drawing/2014/main" id="{EB2A20C2-B3CD-9B90-8938-B6DCC4A4620B}"/>
              </a:ext>
            </a:extLst>
          </p:cNvPr>
          <p:cNvSpPr/>
          <p:nvPr/>
        </p:nvSpPr>
        <p:spPr>
          <a:xfrm>
            <a:off x="4432363" y="2868572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FF8342CD-508B-F3F8-C115-D0B08B6AB127}"/>
              </a:ext>
            </a:extLst>
          </p:cNvPr>
          <p:cNvSpPr/>
          <p:nvPr/>
        </p:nvSpPr>
        <p:spPr>
          <a:xfrm>
            <a:off x="4432363" y="3239515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88" name="Rectangle: Rounded Corners 87">
            <a:extLst>
              <a:ext uri="{FF2B5EF4-FFF2-40B4-BE49-F238E27FC236}">
                <a16:creationId xmlns:a16="http://schemas.microsoft.com/office/drawing/2014/main" id="{C38F85A1-06C6-D752-1CD5-A2BB54FA9A71}"/>
              </a:ext>
            </a:extLst>
          </p:cNvPr>
          <p:cNvSpPr/>
          <p:nvPr/>
        </p:nvSpPr>
        <p:spPr>
          <a:xfrm>
            <a:off x="4432363" y="3610458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89" name="Rectangle: Rounded Corners 88">
            <a:extLst>
              <a:ext uri="{FF2B5EF4-FFF2-40B4-BE49-F238E27FC236}">
                <a16:creationId xmlns:a16="http://schemas.microsoft.com/office/drawing/2014/main" id="{7A45C00F-DE34-3BAC-6ADD-DFBAE34A5161}"/>
              </a:ext>
            </a:extLst>
          </p:cNvPr>
          <p:cNvSpPr/>
          <p:nvPr/>
        </p:nvSpPr>
        <p:spPr>
          <a:xfrm>
            <a:off x="4432363" y="398140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90" name="Rectangle: Rounded Corners 89">
            <a:extLst>
              <a:ext uri="{FF2B5EF4-FFF2-40B4-BE49-F238E27FC236}">
                <a16:creationId xmlns:a16="http://schemas.microsoft.com/office/drawing/2014/main" id="{36F81169-9426-C542-AAA5-E53D03EC9010}"/>
              </a:ext>
            </a:extLst>
          </p:cNvPr>
          <p:cNvSpPr/>
          <p:nvPr/>
        </p:nvSpPr>
        <p:spPr>
          <a:xfrm>
            <a:off x="4432363" y="4352345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F6A3FCF-30D7-697C-DABB-AAD94E01E607}"/>
              </a:ext>
            </a:extLst>
          </p:cNvPr>
          <p:cNvSpPr/>
          <p:nvPr/>
        </p:nvSpPr>
        <p:spPr>
          <a:xfrm>
            <a:off x="4055952" y="1865016"/>
            <a:ext cx="3485585" cy="888812"/>
          </a:xfrm>
          <a:custGeom>
            <a:avLst/>
            <a:gdLst>
              <a:gd name="connsiteX0" fmla="*/ 0 w 3485585"/>
              <a:gd name="connsiteY0" fmla="*/ 0 h 888812"/>
              <a:gd name="connsiteX1" fmla="*/ 1629624 w 3485585"/>
              <a:gd name="connsiteY1" fmla="*/ 878186 h 888812"/>
              <a:gd name="connsiteX2" fmla="*/ 3485585 w 3485585"/>
              <a:gd name="connsiteY2" fmla="*/ 407406 h 888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85585" h="888812">
                <a:moveTo>
                  <a:pt x="0" y="0"/>
                </a:moveTo>
                <a:cubicBezTo>
                  <a:pt x="524346" y="405142"/>
                  <a:pt x="1048693" y="810285"/>
                  <a:pt x="1629624" y="878186"/>
                </a:cubicBezTo>
                <a:cubicBezTo>
                  <a:pt x="2210555" y="946087"/>
                  <a:pt x="2848070" y="676746"/>
                  <a:pt x="3485585" y="407406"/>
                </a:cubicBezTo>
              </a:path>
            </a:pathLst>
          </a:custGeom>
          <a:ln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1D92E70-20BA-E833-46FF-B0BDEFD8CA4D}"/>
              </a:ext>
            </a:extLst>
          </p:cNvPr>
          <p:cNvSpPr/>
          <p:nvPr/>
        </p:nvSpPr>
        <p:spPr>
          <a:xfrm>
            <a:off x="4921369" y="1094079"/>
            <a:ext cx="2599586" cy="665802"/>
          </a:xfrm>
          <a:custGeom>
            <a:avLst/>
            <a:gdLst>
              <a:gd name="connsiteX0" fmla="*/ 0 w 2842788"/>
              <a:gd name="connsiteY0" fmla="*/ 363531 h 481226"/>
              <a:gd name="connsiteX1" fmla="*/ 1167897 w 2842788"/>
              <a:gd name="connsiteY1" fmla="*/ 1393 h 481226"/>
              <a:gd name="connsiteX2" fmla="*/ 2842788 w 2842788"/>
              <a:gd name="connsiteY2" fmla="*/ 481226 h 481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42788" h="481226">
                <a:moveTo>
                  <a:pt x="0" y="363531"/>
                </a:moveTo>
                <a:cubicBezTo>
                  <a:pt x="347049" y="172654"/>
                  <a:pt x="694099" y="-18223"/>
                  <a:pt x="1167897" y="1393"/>
                </a:cubicBezTo>
                <a:cubicBezTo>
                  <a:pt x="1641695" y="21009"/>
                  <a:pt x="2242241" y="251117"/>
                  <a:pt x="2842788" y="48122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>
            <a:extLst>
              <a:ext uri="{FF2B5EF4-FFF2-40B4-BE49-F238E27FC236}">
                <a16:creationId xmlns:a16="http://schemas.microsoft.com/office/drawing/2014/main" id="{B15E329C-5C44-A2D3-6C21-4084F5B91FE3}"/>
              </a:ext>
            </a:extLst>
          </p:cNvPr>
          <p:cNvGrpSpPr/>
          <p:nvPr/>
        </p:nvGrpSpPr>
        <p:grpSpPr>
          <a:xfrm>
            <a:off x="642633" y="2873098"/>
            <a:ext cx="799912" cy="331184"/>
            <a:chOff x="462761" y="2181086"/>
            <a:chExt cx="799912" cy="331184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65421987-BB14-1184-D063-4B13580CA88E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3FA00BAF-CE59-029A-691E-52B511CA8E68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710CD878-E45F-447D-0B0A-180B7AFD485C}"/>
              </a:ext>
            </a:extLst>
          </p:cNvPr>
          <p:cNvGrpSpPr/>
          <p:nvPr/>
        </p:nvGrpSpPr>
        <p:grpSpPr>
          <a:xfrm>
            <a:off x="642633" y="3251830"/>
            <a:ext cx="799912" cy="331184"/>
            <a:chOff x="462761" y="2181086"/>
            <a:chExt cx="799912" cy="331184"/>
          </a:xfrm>
        </p:grpSpPr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F69217DC-95A7-8A30-2B1B-CE248B0D5E8C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4F9F8E4-43E5-FFF3-4813-00DDCF0D0403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AB4BA83F-DC60-1B50-F404-2EC4ED2682CC}"/>
              </a:ext>
            </a:extLst>
          </p:cNvPr>
          <p:cNvGrpSpPr/>
          <p:nvPr/>
        </p:nvGrpSpPr>
        <p:grpSpPr>
          <a:xfrm>
            <a:off x="642633" y="3639621"/>
            <a:ext cx="799912" cy="331184"/>
            <a:chOff x="462761" y="2181086"/>
            <a:chExt cx="799912" cy="331184"/>
          </a:xfrm>
        </p:grpSpPr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545143F0-F582-115B-E716-EFF763A5931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06" name="Rectangle: Rounded Corners 105">
              <a:extLst>
                <a:ext uri="{FF2B5EF4-FFF2-40B4-BE49-F238E27FC236}">
                  <a16:creationId xmlns:a16="http://schemas.microsoft.com/office/drawing/2014/main" id="{240FB4B4-1798-FFA7-240C-7551D90F0B0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107" name="Rectangle: Rounded Corners 106">
            <a:extLst>
              <a:ext uri="{FF2B5EF4-FFF2-40B4-BE49-F238E27FC236}">
                <a16:creationId xmlns:a16="http://schemas.microsoft.com/office/drawing/2014/main" id="{16C28FF4-EA2F-3A0E-2260-0685C0502B14}"/>
              </a:ext>
            </a:extLst>
          </p:cNvPr>
          <p:cNvSpPr/>
          <p:nvPr/>
        </p:nvSpPr>
        <p:spPr>
          <a:xfrm>
            <a:off x="1416194" y="2882825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08" name="Rectangle: Rounded Corners 107">
            <a:extLst>
              <a:ext uri="{FF2B5EF4-FFF2-40B4-BE49-F238E27FC236}">
                <a16:creationId xmlns:a16="http://schemas.microsoft.com/office/drawing/2014/main" id="{09411DEF-9D23-E4CF-B17D-6AC9590DC13D}"/>
              </a:ext>
            </a:extLst>
          </p:cNvPr>
          <p:cNvSpPr/>
          <p:nvPr/>
        </p:nvSpPr>
        <p:spPr>
          <a:xfrm>
            <a:off x="2136761" y="2894165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09" name="Rectangle: Rounded Corners 108">
            <a:extLst>
              <a:ext uri="{FF2B5EF4-FFF2-40B4-BE49-F238E27FC236}">
                <a16:creationId xmlns:a16="http://schemas.microsoft.com/office/drawing/2014/main" id="{488D7ED9-09B5-8EF2-3A61-7C4125C7B197}"/>
              </a:ext>
            </a:extLst>
          </p:cNvPr>
          <p:cNvSpPr/>
          <p:nvPr/>
        </p:nvSpPr>
        <p:spPr>
          <a:xfrm>
            <a:off x="2136761" y="3114190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10" name="Rectangle: Rounded Corners 109">
            <a:extLst>
              <a:ext uri="{FF2B5EF4-FFF2-40B4-BE49-F238E27FC236}">
                <a16:creationId xmlns:a16="http://schemas.microsoft.com/office/drawing/2014/main" id="{056973CA-4AA2-0937-5FC2-D5B5287B5004}"/>
              </a:ext>
            </a:extLst>
          </p:cNvPr>
          <p:cNvSpPr/>
          <p:nvPr/>
        </p:nvSpPr>
        <p:spPr>
          <a:xfrm>
            <a:off x="2136761" y="3554240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11" name="Rectangle: Rounded Corners 110">
            <a:extLst>
              <a:ext uri="{FF2B5EF4-FFF2-40B4-BE49-F238E27FC236}">
                <a16:creationId xmlns:a16="http://schemas.microsoft.com/office/drawing/2014/main" id="{6BAD3CE1-4EA7-A268-DF74-36BC4298AD13}"/>
              </a:ext>
            </a:extLst>
          </p:cNvPr>
          <p:cNvSpPr/>
          <p:nvPr/>
        </p:nvSpPr>
        <p:spPr>
          <a:xfrm>
            <a:off x="2136761" y="3774265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43EFC388-B534-FD6E-74F9-1539BF706402}"/>
              </a:ext>
            </a:extLst>
          </p:cNvPr>
          <p:cNvSpPr/>
          <p:nvPr/>
        </p:nvSpPr>
        <p:spPr>
          <a:xfrm>
            <a:off x="2136761" y="4214315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83B868EA-C157-5F89-4718-E635BF5DB5F2}"/>
              </a:ext>
            </a:extLst>
          </p:cNvPr>
          <p:cNvSpPr/>
          <p:nvPr/>
        </p:nvSpPr>
        <p:spPr>
          <a:xfrm>
            <a:off x="2136761" y="3334215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B3FFC517-EE5F-8B9A-542E-D243B10E679A}"/>
              </a:ext>
            </a:extLst>
          </p:cNvPr>
          <p:cNvSpPr/>
          <p:nvPr/>
        </p:nvSpPr>
        <p:spPr>
          <a:xfrm>
            <a:off x="2136761" y="3994290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38358BA4-DB79-207F-C418-EC74430ECE3A}"/>
              </a:ext>
            </a:extLst>
          </p:cNvPr>
          <p:cNvSpPr/>
          <p:nvPr/>
        </p:nvSpPr>
        <p:spPr>
          <a:xfrm>
            <a:off x="2136761" y="443434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A783BF53-8F51-2793-6F1E-8FD040087CC6}"/>
              </a:ext>
            </a:extLst>
          </p:cNvPr>
          <p:cNvSpPr/>
          <p:nvPr/>
        </p:nvSpPr>
        <p:spPr>
          <a:xfrm>
            <a:off x="5232903" y="1892174"/>
            <a:ext cx="2317687" cy="646823"/>
          </a:xfrm>
          <a:custGeom>
            <a:avLst/>
            <a:gdLst>
              <a:gd name="connsiteX0" fmla="*/ 0 w 2317687"/>
              <a:gd name="connsiteY0" fmla="*/ 0 h 646823"/>
              <a:gd name="connsiteX1" fmla="*/ 1032095 w 2317687"/>
              <a:gd name="connsiteY1" fmla="*/ 597529 h 646823"/>
              <a:gd name="connsiteX2" fmla="*/ 2317687 w 2317687"/>
              <a:gd name="connsiteY2" fmla="*/ 570369 h 646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17687" h="646823">
                <a:moveTo>
                  <a:pt x="0" y="0"/>
                </a:moveTo>
                <a:cubicBezTo>
                  <a:pt x="322907" y="251234"/>
                  <a:pt x="645814" y="502468"/>
                  <a:pt x="1032095" y="597529"/>
                </a:cubicBezTo>
                <a:cubicBezTo>
                  <a:pt x="1418376" y="692590"/>
                  <a:pt x="1868031" y="631479"/>
                  <a:pt x="2317687" y="570369"/>
                </a:cubicBezTo>
              </a:path>
            </a:pathLst>
          </a:custGeom>
          <a:ln>
            <a:solidFill>
              <a:schemeClr val="tx2">
                <a:lumMod val="7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5C5A7C22-B844-EFD1-7A8C-7BE3BB08C14D}"/>
              </a:ext>
            </a:extLst>
          </p:cNvPr>
          <p:cNvSpPr/>
          <p:nvPr/>
        </p:nvSpPr>
        <p:spPr>
          <a:xfrm>
            <a:off x="5167699" y="2867295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006732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 animBg="1"/>
      <p:bldP spid="78" grpId="0" animBg="1"/>
      <p:bldP spid="88" grpId="0" animBg="1"/>
      <p:bldP spid="89" grpId="0" animBg="1"/>
      <p:bldP spid="90" grpId="0" animBg="1"/>
      <p:bldP spid="29" grpId="0" animBg="1"/>
      <p:bldP spid="3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22BB-CA21-A2AA-36E5-B1C2E746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Kleuren</a:t>
            </a:r>
            <a:r>
              <a:rPr lang="en-US" dirty="0"/>
              <a:t> in </a:t>
            </a:r>
            <a:r>
              <a:rPr lang="en-US" dirty="0" err="1"/>
              <a:t>plaats</a:t>
            </a:r>
            <a:r>
              <a:rPr lang="en-US" dirty="0"/>
              <a:t> van </a:t>
            </a:r>
            <a:r>
              <a:rPr lang="en-US" dirty="0" err="1"/>
              <a:t>cijfers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72B2F-275B-BC97-77BC-C95228D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457B-0B34-A61A-5C65-67EBD166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14337" name="Equals 14336">
            <a:extLst>
              <a:ext uri="{FF2B5EF4-FFF2-40B4-BE49-F238E27FC236}">
                <a16:creationId xmlns:a16="http://schemas.microsoft.com/office/drawing/2014/main" id="{966AB7B5-B515-D8CE-1484-150491579E97}"/>
              </a:ext>
            </a:extLst>
          </p:cNvPr>
          <p:cNvSpPr/>
          <p:nvPr/>
        </p:nvSpPr>
        <p:spPr>
          <a:xfrm>
            <a:off x="5214322" y="953693"/>
            <a:ext cx="873017" cy="863884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4" name="Group 83">
            <a:extLst>
              <a:ext uri="{FF2B5EF4-FFF2-40B4-BE49-F238E27FC236}">
                <a16:creationId xmlns:a16="http://schemas.microsoft.com/office/drawing/2014/main" id="{65E4C8E8-E608-EFF2-1C70-2E1E8CC7332C}"/>
              </a:ext>
            </a:extLst>
          </p:cNvPr>
          <p:cNvGrpSpPr/>
          <p:nvPr/>
        </p:nvGrpSpPr>
        <p:grpSpPr>
          <a:xfrm>
            <a:off x="6339961" y="1003514"/>
            <a:ext cx="799912" cy="331184"/>
            <a:chOff x="462761" y="2181086"/>
            <a:chExt cx="799912" cy="331184"/>
          </a:xfrm>
        </p:grpSpPr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BD7AAA97-5231-2AFA-5EEB-A06CDC3F6FEC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5392A088-6790-A7CE-C280-805C430EE00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576E6823-82DC-64E7-081A-32DEFFD59DAE}"/>
              </a:ext>
            </a:extLst>
          </p:cNvPr>
          <p:cNvGrpSpPr/>
          <p:nvPr/>
        </p:nvGrpSpPr>
        <p:grpSpPr>
          <a:xfrm>
            <a:off x="6339961" y="1408070"/>
            <a:ext cx="799912" cy="331184"/>
            <a:chOff x="462761" y="2181086"/>
            <a:chExt cx="799912" cy="331184"/>
          </a:xfrm>
        </p:grpSpPr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F23416CD-6DE6-3868-6967-7CDBFD52013C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94" name="Rectangle: Rounded Corners 93">
              <a:extLst>
                <a:ext uri="{FF2B5EF4-FFF2-40B4-BE49-F238E27FC236}">
                  <a16:creationId xmlns:a16="http://schemas.microsoft.com/office/drawing/2014/main" id="{C4895CE3-7046-65C1-1D09-41492202FF5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FC1227CF-F997-9721-8860-7DCE16CD5928}"/>
              </a:ext>
            </a:extLst>
          </p:cNvPr>
          <p:cNvGrpSpPr/>
          <p:nvPr/>
        </p:nvGrpSpPr>
        <p:grpSpPr>
          <a:xfrm>
            <a:off x="6339961" y="1812626"/>
            <a:ext cx="799912" cy="331184"/>
            <a:chOff x="462761" y="2181086"/>
            <a:chExt cx="799912" cy="331184"/>
          </a:xfrm>
        </p:grpSpPr>
        <p:sp>
          <p:nvSpPr>
            <p:cNvPr id="96" name="Rectangle: Rounded Corners 95">
              <a:extLst>
                <a:ext uri="{FF2B5EF4-FFF2-40B4-BE49-F238E27FC236}">
                  <a16:creationId xmlns:a16="http://schemas.microsoft.com/office/drawing/2014/main" id="{71CCF427-DFE7-D983-AE31-2ACE7ADED4E9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13ACF66D-2E7A-65A9-AB4D-FD113E079CA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D40AF8C2-AC5B-82A5-AC8D-84CE384E0DD1}"/>
              </a:ext>
            </a:extLst>
          </p:cNvPr>
          <p:cNvGrpSpPr/>
          <p:nvPr/>
        </p:nvGrpSpPr>
        <p:grpSpPr>
          <a:xfrm>
            <a:off x="6339961" y="2217182"/>
            <a:ext cx="799912" cy="331184"/>
            <a:chOff x="462761" y="2181086"/>
            <a:chExt cx="799912" cy="331184"/>
          </a:xfrm>
        </p:grpSpPr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77CD1FCA-B56E-ECB1-17C9-D195F09BAC14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00" name="Rectangle: Rounded Corners 99">
              <a:extLst>
                <a:ext uri="{FF2B5EF4-FFF2-40B4-BE49-F238E27FC236}">
                  <a16:creationId xmlns:a16="http://schemas.microsoft.com/office/drawing/2014/main" id="{DD2CEAE9-514A-3A1E-9B41-C4D2BFF8A295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101" name="Rectangle: Rounded Corners 100">
            <a:extLst>
              <a:ext uri="{FF2B5EF4-FFF2-40B4-BE49-F238E27FC236}">
                <a16:creationId xmlns:a16="http://schemas.microsoft.com/office/drawing/2014/main" id="{873D2C39-809F-FA38-7772-0D27B4FCAA4E}"/>
              </a:ext>
            </a:extLst>
          </p:cNvPr>
          <p:cNvSpPr/>
          <p:nvPr/>
        </p:nvSpPr>
        <p:spPr>
          <a:xfrm>
            <a:off x="7113522" y="101324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02" name="Rectangle: Rounded Corners 101">
            <a:extLst>
              <a:ext uri="{FF2B5EF4-FFF2-40B4-BE49-F238E27FC236}">
                <a16:creationId xmlns:a16="http://schemas.microsoft.com/office/drawing/2014/main" id="{69E07F5D-FF66-47DE-84E0-AC3B91F4A810}"/>
              </a:ext>
            </a:extLst>
          </p:cNvPr>
          <p:cNvSpPr/>
          <p:nvPr/>
        </p:nvSpPr>
        <p:spPr>
          <a:xfrm>
            <a:off x="7113522" y="1414558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grpSp>
        <p:nvGrpSpPr>
          <p:cNvPr id="112" name="Group 111">
            <a:extLst>
              <a:ext uri="{FF2B5EF4-FFF2-40B4-BE49-F238E27FC236}">
                <a16:creationId xmlns:a16="http://schemas.microsoft.com/office/drawing/2014/main" id="{ECD51E78-0B82-FE2D-E3F9-29C07C4D8E5E}"/>
              </a:ext>
            </a:extLst>
          </p:cNvPr>
          <p:cNvGrpSpPr/>
          <p:nvPr/>
        </p:nvGrpSpPr>
        <p:grpSpPr>
          <a:xfrm>
            <a:off x="6339961" y="2621739"/>
            <a:ext cx="799912" cy="331184"/>
            <a:chOff x="462761" y="2181086"/>
            <a:chExt cx="799912" cy="331184"/>
          </a:xfrm>
        </p:grpSpPr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19CE35D3-73DA-024E-3014-1CAA0B68DA8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487C1916-B978-CEF2-8BD2-05D34D30C035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9EF5897D-7F62-43C0-D59B-20B41CEAD760}"/>
              </a:ext>
            </a:extLst>
          </p:cNvPr>
          <p:cNvSpPr/>
          <p:nvPr/>
        </p:nvSpPr>
        <p:spPr>
          <a:xfrm>
            <a:off x="7113522" y="1815875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EA3D6DA8-ED32-8D33-0B70-F132F83841E3}"/>
              </a:ext>
            </a:extLst>
          </p:cNvPr>
          <p:cNvSpPr/>
          <p:nvPr/>
        </p:nvSpPr>
        <p:spPr>
          <a:xfrm>
            <a:off x="7113522" y="2217192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23" name="Rectangle: Rounded Corners 122">
            <a:extLst>
              <a:ext uri="{FF2B5EF4-FFF2-40B4-BE49-F238E27FC236}">
                <a16:creationId xmlns:a16="http://schemas.microsoft.com/office/drawing/2014/main" id="{44469594-D127-384D-6B6C-B192DC7876CF}"/>
              </a:ext>
            </a:extLst>
          </p:cNvPr>
          <p:cNvSpPr/>
          <p:nvPr/>
        </p:nvSpPr>
        <p:spPr>
          <a:xfrm>
            <a:off x="7113522" y="261850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24" name="Rectangle: Rounded Corners 123">
            <a:extLst>
              <a:ext uri="{FF2B5EF4-FFF2-40B4-BE49-F238E27FC236}">
                <a16:creationId xmlns:a16="http://schemas.microsoft.com/office/drawing/2014/main" id="{8BE8F773-E3F1-C5AE-0B72-26CB0EF439E4}"/>
              </a:ext>
            </a:extLst>
          </p:cNvPr>
          <p:cNvSpPr/>
          <p:nvPr/>
        </p:nvSpPr>
        <p:spPr>
          <a:xfrm>
            <a:off x="7113522" y="3019826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28" name="Cross 127">
            <a:extLst>
              <a:ext uri="{FF2B5EF4-FFF2-40B4-BE49-F238E27FC236}">
                <a16:creationId xmlns:a16="http://schemas.microsoft.com/office/drawing/2014/main" id="{F2026E4C-0D7F-F6DC-F779-25805336B7BE}"/>
              </a:ext>
            </a:extLst>
          </p:cNvPr>
          <p:cNvSpPr/>
          <p:nvPr/>
        </p:nvSpPr>
        <p:spPr>
          <a:xfrm>
            <a:off x="2220871" y="1041978"/>
            <a:ext cx="769746" cy="791310"/>
          </a:xfrm>
          <a:prstGeom prst="plus">
            <a:avLst>
              <a:gd name="adj" fmla="val 389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581C54C8-A90F-4654-73E0-E2A6A5E69A5F}"/>
              </a:ext>
            </a:extLst>
          </p:cNvPr>
          <p:cNvGrpSpPr/>
          <p:nvPr/>
        </p:nvGrpSpPr>
        <p:grpSpPr>
          <a:xfrm>
            <a:off x="3081422" y="1022954"/>
            <a:ext cx="799912" cy="331184"/>
            <a:chOff x="462761" y="2181086"/>
            <a:chExt cx="799912" cy="331184"/>
          </a:xfrm>
        </p:grpSpPr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31F17564-C203-333E-A14D-DDA01C031D4C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911CD64F-803E-A767-9310-4EB1B3FAD77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CF2E647E-B565-626C-F74D-2CF9D8F74F0A}"/>
              </a:ext>
            </a:extLst>
          </p:cNvPr>
          <p:cNvGrpSpPr/>
          <p:nvPr/>
        </p:nvGrpSpPr>
        <p:grpSpPr>
          <a:xfrm>
            <a:off x="3081422" y="1437900"/>
            <a:ext cx="799912" cy="331184"/>
            <a:chOff x="462761" y="2181086"/>
            <a:chExt cx="799912" cy="331184"/>
          </a:xfrm>
        </p:grpSpPr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C644A6BF-C246-F06B-D45D-B5EE0D8B5DF1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013F37E0-62A4-4FA8-B643-008AD56F31B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135" name="Rectangle: Rounded Corners 134">
            <a:extLst>
              <a:ext uri="{FF2B5EF4-FFF2-40B4-BE49-F238E27FC236}">
                <a16:creationId xmlns:a16="http://schemas.microsoft.com/office/drawing/2014/main" id="{53525FE8-CBC6-FCDF-FDFB-674384EB9475}"/>
              </a:ext>
            </a:extLst>
          </p:cNvPr>
          <p:cNvSpPr/>
          <p:nvPr/>
        </p:nvSpPr>
        <p:spPr>
          <a:xfrm>
            <a:off x="3854983" y="103268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36" name="Rectangle: Rounded Corners 135">
            <a:extLst>
              <a:ext uri="{FF2B5EF4-FFF2-40B4-BE49-F238E27FC236}">
                <a16:creationId xmlns:a16="http://schemas.microsoft.com/office/drawing/2014/main" id="{5CBB8A68-C74E-A07D-AFF0-FF0D276783DD}"/>
              </a:ext>
            </a:extLst>
          </p:cNvPr>
          <p:cNvSpPr/>
          <p:nvPr/>
        </p:nvSpPr>
        <p:spPr>
          <a:xfrm>
            <a:off x="3854983" y="1417205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5D31F4BD-B596-36CD-F893-D4F742025D33}"/>
              </a:ext>
            </a:extLst>
          </p:cNvPr>
          <p:cNvSpPr/>
          <p:nvPr/>
        </p:nvSpPr>
        <p:spPr>
          <a:xfrm>
            <a:off x="3854983" y="180172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38" name="Rectangle: Rounded Corners 137">
            <a:extLst>
              <a:ext uri="{FF2B5EF4-FFF2-40B4-BE49-F238E27FC236}">
                <a16:creationId xmlns:a16="http://schemas.microsoft.com/office/drawing/2014/main" id="{682EACC2-1B60-56B8-A4A4-EEA99050BCE1}"/>
              </a:ext>
            </a:extLst>
          </p:cNvPr>
          <p:cNvSpPr/>
          <p:nvPr/>
        </p:nvSpPr>
        <p:spPr>
          <a:xfrm>
            <a:off x="3854983" y="2186253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39" name="Rectangle: Rounded Corners 138">
            <a:extLst>
              <a:ext uri="{FF2B5EF4-FFF2-40B4-BE49-F238E27FC236}">
                <a16:creationId xmlns:a16="http://schemas.microsoft.com/office/drawing/2014/main" id="{CA866341-2500-0473-2CCF-4779B47BDC68}"/>
              </a:ext>
            </a:extLst>
          </p:cNvPr>
          <p:cNvSpPr/>
          <p:nvPr/>
        </p:nvSpPr>
        <p:spPr>
          <a:xfrm>
            <a:off x="3854983" y="2570776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EB6CD98C-84DE-6F86-2983-90F468348808}"/>
              </a:ext>
            </a:extLst>
          </p:cNvPr>
          <p:cNvGrpSpPr/>
          <p:nvPr/>
        </p:nvGrpSpPr>
        <p:grpSpPr>
          <a:xfrm>
            <a:off x="65253" y="1037207"/>
            <a:ext cx="799912" cy="331184"/>
            <a:chOff x="462761" y="2181086"/>
            <a:chExt cx="799912" cy="331184"/>
          </a:xfrm>
        </p:grpSpPr>
        <p:sp>
          <p:nvSpPr>
            <p:cNvPr id="141" name="Rectangle: Rounded Corners 140">
              <a:extLst>
                <a:ext uri="{FF2B5EF4-FFF2-40B4-BE49-F238E27FC236}">
                  <a16:creationId xmlns:a16="http://schemas.microsoft.com/office/drawing/2014/main" id="{F02E9B43-FFED-304C-63A6-8FFE4E5F614E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E1FC26F6-6697-BFF4-18AE-290B40BBB542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529848B-FD1E-E214-CABF-69E35970B53D}"/>
              </a:ext>
            </a:extLst>
          </p:cNvPr>
          <p:cNvGrpSpPr/>
          <p:nvPr/>
        </p:nvGrpSpPr>
        <p:grpSpPr>
          <a:xfrm>
            <a:off x="65253" y="1420468"/>
            <a:ext cx="799912" cy="331184"/>
            <a:chOff x="462761" y="2181086"/>
            <a:chExt cx="799912" cy="331184"/>
          </a:xfrm>
        </p:grpSpPr>
        <p:sp>
          <p:nvSpPr>
            <p:cNvPr id="144" name="Rectangle: Rounded Corners 143">
              <a:extLst>
                <a:ext uri="{FF2B5EF4-FFF2-40B4-BE49-F238E27FC236}">
                  <a16:creationId xmlns:a16="http://schemas.microsoft.com/office/drawing/2014/main" id="{587AA15F-E981-53DB-130F-E734F1D1678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5" name="Rectangle: Rounded Corners 144">
              <a:extLst>
                <a:ext uri="{FF2B5EF4-FFF2-40B4-BE49-F238E27FC236}">
                  <a16:creationId xmlns:a16="http://schemas.microsoft.com/office/drawing/2014/main" id="{FB73F5F4-0E9F-6D83-037E-439239042083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146" name="Group 145">
            <a:extLst>
              <a:ext uri="{FF2B5EF4-FFF2-40B4-BE49-F238E27FC236}">
                <a16:creationId xmlns:a16="http://schemas.microsoft.com/office/drawing/2014/main" id="{FDB7CD87-7EF7-B01C-1DEA-351548B76C7F}"/>
              </a:ext>
            </a:extLst>
          </p:cNvPr>
          <p:cNvGrpSpPr/>
          <p:nvPr/>
        </p:nvGrpSpPr>
        <p:grpSpPr>
          <a:xfrm>
            <a:off x="65253" y="1803728"/>
            <a:ext cx="799912" cy="331184"/>
            <a:chOff x="462761" y="2181086"/>
            <a:chExt cx="799912" cy="331184"/>
          </a:xfrm>
        </p:grpSpPr>
        <p:sp>
          <p:nvSpPr>
            <p:cNvPr id="147" name="Rectangle: Rounded Corners 146">
              <a:extLst>
                <a:ext uri="{FF2B5EF4-FFF2-40B4-BE49-F238E27FC236}">
                  <a16:creationId xmlns:a16="http://schemas.microsoft.com/office/drawing/2014/main" id="{770A293F-0987-4A88-1AE6-F53EE27472FC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4E2436F8-120C-F14A-FB6C-C10BA88E2DDB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149" name="Rectangle: Rounded Corners 148">
            <a:extLst>
              <a:ext uri="{FF2B5EF4-FFF2-40B4-BE49-F238E27FC236}">
                <a16:creationId xmlns:a16="http://schemas.microsoft.com/office/drawing/2014/main" id="{76D1EEF0-F717-1C8A-AB59-B48AD63C5771}"/>
              </a:ext>
            </a:extLst>
          </p:cNvPr>
          <p:cNvSpPr/>
          <p:nvPr/>
        </p:nvSpPr>
        <p:spPr>
          <a:xfrm>
            <a:off x="838814" y="1046934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50" name="Rectangle: Rounded Corners 149">
            <a:extLst>
              <a:ext uri="{FF2B5EF4-FFF2-40B4-BE49-F238E27FC236}">
                <a16:creationId xmlns:a16="http://schemas.microsoft.com/office/drawing/2014/main" id="{B5E6F682-9268-40EC-81F2-4EBEA7228586}"/>
              </a:ext>
            </a:extLst>
          </p:cNvPr>
          <p:cNvSpPr/>
          <p:nvPr/>
        </p:nvSpPr>
        <p:spPr>
          <a:xfrm>
            <a:off x="1559381" y="1058274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51" name="Rectangle: Rounded Corners 150">
            <a:extLst>
              <a:ext uri="{FF2B5EF4-FFF2-40B4-BE49-F238E27FC236}">
                <a16:creationId xmlns:a16="http://schemas.microsoft.com/office/drawing/2014/main" id="{3E5B7C8D-FB15-A35D-F282-480BF3744969}"/>
              </a:ext>
            </a:extLst>
          </p:cNvPr>
          <p:cNvSpPr/>
          <p:nvPr/>
        </p:nvSpPr>
        <p:spPr>
          <a:xfrm>
            <a:off x="1559381" y="1442554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52" name="Rectangle: Rounded Corners 151">
            <a:extLst>
              <a:ext uri="{FF2B5EF4-FFF2-40B4-BE49-F238E27FC236}">
                <a16:creationId xmlns:a16="http://schemas.microsoft.com/office/drawing/2014/main" id="{2301EE40-C481-C6EB-97A8-7F9929B84A74}"/>
              </a:ext>
            </a:extLst>
          </p:cNvPr>
          <p:cNvSpPr/>
          <p:nvPr/>
        </p:nvSpPr>
        <p:spPr>
          <a:xfrm>
            <a:off x="1559381" y="2211114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53" name="Rectangle: Rounded Corners 152">
            <a:extLst>
              <a:ext uri="{FF2B5EF4-FFF2-40B4-BE49-F238E27FC236}">
                <a16:creationId xmlns:a16="http://schemas.microsoft.com/office/drawing/2014/main" id="{E43CB47F-E18A-339D-3183-EFA55AD96E1C}"/>
              </a:ext>
            </a:extLst>
          </p:cNvPr>
          <p:cNvSpPr/>
          <p:nvPr/>
        </p:nvSpPr>
        <p:spPr>
          <a:xfrm>
            <a:off x="1559381" y="2595394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54" name="Rectangle: Rounded Corners 153">
            <a:extLst>
              <a:ext uri="{FF2B5EF4-FFF2-40B4-BE49-F238E27FC236}">
                <a16:creationId xmlns:a16="http://schemas.microsoft.com/office/drawing/2014/main" id="{7C7A40FF-BF72-707D-B688-047D31EC9D54}"/>
              </a:ext>
            </a:extLst>
          </p:cNvPr>
          <p:cNvSpPr/>
          <p:nvPr/>
        </p:nvSpPr>
        <p:spPr>
          <a:xfrm>
            <a:off x="1559381" y="3363954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20565FD4-0496-A774-0578-EEBC153EF123}"/>
              </a:ext>
            </a:extLst>
          </p:cNvPr>
          <p:cNvSpPr/>
          <p:nvPr/>
        </p:nvSpPr>
        <p:spPr>
          <a:xfrm>
            <a:off x="1559381" y="1826834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56" name="Rectangle: Rounded Corners 155">
            <a:extLst>
              <a:ext uri="{FF2B5EF4-FFF2-40B4-BE49-F238E27FC236}">
                <a16:creationId xmlns:a16="http://schemas.microsoft.com/office/drawing/2014/main" id="{0566376A-C775-5BEE-EE52-E1C783EB3480}"/>
              </a:ext>
            </a:extLst>
          </p:cNvPr>
          <p:cNvSpPr/>
          <p:nvPr/>
        </p:nvSpPr>
        <p:spPr>
          <a:xfrm>
            <a:off x="1559381" y="2979674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57" name="Rectangle: Rounded Corners 156">
            <a:extLst>
              <a:ext uri="{FF2B5EF4-FFF2-40B4-BE49-F238E27FC236}">
                <a16:creationId xmlns:a16="http://schemas.microsoft.com/office/drawing/2014/main" id="{88DF6A51-64D3-51BB-3A20-829D57659ABD}"/>
              </a:ext>
            </a:extLst>
          </p:cNvPr>
          <p:cNvSpPr/>
          <p:nvPr/>
        </p:nvSpPr>
        <p:spPr>
          <a:xfrm>
            <a:off x="1559381" y="3748237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58" name="Rectangle: Rounded Corners 157">
            <a:extLst>
              <a:ext uri="{FF2B5EF4-FFF2-40B4-BE49-F238E27FC236}">
                <a16:creationId xmlns:a16="http://schemas.microsoft.com/office/drawing/2014/main" id="{8AF40F34-BF28-408D-B780-FB61366D53F7}"/>
              </a:ext>
            </a:extLst>
          </p:cNvPr>
          <p:cNvSpPr/>
          <p:nvPr/>
        </p:nvSpPr>
        <p:spPr>
          <a:xfrm>
            <a:off x="4590319" y="1031404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59" name="Rectangle: Rounded Corners 158">
            <a:extLst>
              <a:ext uri="{FF2B5EF4-FFF2-40B4-BE49-F238E27FC236}">
                <a16:creationId xmlns:a16="http://schemas.microsoft.com/office/drawing/2014/main" id="{77E89B48-063D-D48F-B51F-BBFC91E2714D}"/>
              </a:ext>
            </a:extLst>
          </p:cNvPr>
          <p:cNvSpPr/>
          <p:nvPr/>
        </p:nvSpPr>
        <p:spPr>
          <a:xfrm>
            <a:off x="7834311" y="101388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60" name="Rectangle: Rounded Corners 159">
            <a:extLst>
              <a:ext uri="{FF2B5EF4-FFF2-40B4-BE49-F238E27FC236}">
                <a16:creationId xmlns:a16="http://schemas.microsoft.com/office/drawing/2014/main" id="{D88CF5AB-A494-6711-3442-BCD7D27F07CF}"/>
              </a:ext>
            </a:extLst>
          </p:cNvPr>
          <p:cNvSpPr/>
          <p:nvPr/>
        </p:nvSpPr>
        <p:spPr>
          <a:xfrm>
            <a:off x="7834311" y="139816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61" name="Rectangle: Rounded Corners 160">
            <a:extLst>
              <a:ext uri="{FF2B5EF4-FFF2-40B4-BE49-F238E27FC236}">
                <a16:creationId xmlns:a16="http://schemas.microsoft.com/office/drawing/2014/main" id="{3B25D349-7416-E8BB-2175-CD4BBB6CFF46}"/>
              </a:ext>
            </a:extLst>
          </p:cNvPr>
          <p:cNvSpPr/>
          <p:nvPr/>
        </p:nvSpPr>
        <p:spPr>
          <a:xfrm>
            <a:off x="7834311" y="216672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62" name="Rectangle: Rounded Corners 161">
            <a:extLst>
              <a:ext uri="{FF2B5EF4-FFF2-40B4-BE49-F238E27FC236}">
                <a16:creationId xmlns:a16="http://schemas.microsoft.com/office/drawing/2014/main" id="{28C68A4F-6DF8-B96A-EB06-467284052877}"/>
              </a:ext>
            </a:extLst>
          </p:cNvPr>
          <p:cNvSpPr/>
          <p:nvPr/>
        </p:nvSpPr>
        <p:spPr>
          <a:xfrm>
            <a:off x="7834311" y="255100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63" name="Rectangle: Rounded Corners 162">
            <a:extLst>
              <a:ext uri="{FF2B5EF4-FFF2-40B4-BE49-F238E27FC236}">
                <a16:creationId xmlns:a16="http://schemas.microsoft.com/office/drawing/2014/main" id="{CFE51263-DC2A-2537-346E-B2AA753BF0D9}"/>
              </a:ext>
            </a:extLst>
          </p:cNvPr>
          <p:cNvSpPr/>
          <p:nvPr/>
        </p:nvSpPr>
        <p:spPr>
          <a:xfrm>
            <a:off x="7834311" y="331956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64" name="Rectangle: Rounded Corners 163">
            <a:extLst>
              <a:ext uri="{FF2B5EF4-FFF2-40B4-BE49-F238E27FC236}">
                <a16:creationId xmlns:a16="http://schemas.microsoft.com/office/drawing/2014/main" id="{793C0A5F-1505-FFDF-4824-D682390404B9}"/>
              </a:ext>
            </a:extLst>
          </p:cNvPr>
          <p:cNvSpPr/>
          <p:nvPr/>
        </p:nvSpPr>
        <p:spPr>
          <a:xfrm>
            <a:off x="7834311" y="178244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65" name="Rectangle: Rounded Corners 164">
            <a:extLst>
              <a:ext uri="{FF2B5EF4-FFF2-40B4-BE49-F238E27FC236}">
                <a16:creationId xmlns:a16="http://schemas.microsoft.com/office/drawing/2014/main" id="{B58BCE15-FE15-12ED-5C5A-387F28D55C4E}"/>
              </a:ext>
            </a:extLst>
          </p:cNvPr>
          <p:cNvSpPr/>
          <p:nvPr/>
        </p:nvSpPr>
        <p:spPr>
          <a:xfrm>
            <a:off x="7834311" y="293528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952C747A-6A3C-925A-10F1-56D35A2B330F}"/>
              </a:ext>
            </a:extLst>
          </p:cNvPr>
          <p:cNvSpPr/>
          <p:nvPr/>
        </p:nvSpPr>
        <p:spPr>
          <a:xfrm>
            <a:off x="7834311" y="3703844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949AF357-B51C-D42B-076C-B8A096BD9B0D}"/>
              </a:ext>
            </a:extLst>
          </p:cNvPr>
          <p:cNvSpPr/>
          <p:nvPr/>
        </p:nvSpPr>
        <p:spPr>
          <a:xfrm>
            <a:off x="7834311" y="4117657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14339" name="Group 14338">
            <a:extLst>
              <a:ext uri="{FF2B5EF4-FFF2-40B4-BE49-F238E27FC236}">
                <a16:creationId xmlns:a16="http://schemas.microsoft.com/office/drawing/2014/main" id="{6145A8DA-34E4-7972-FCD0-D3EBE29EDE12}"/>
              </a:ext>
            </a:extLst>
          </p:cNvPr>
          <p:cNvGrpSpPr/>
          <p:nvPr/>
        </p:nvGrpSpPr>
        <p:grpSpPr>
          <a:xfrm>
            <a:off x="4258514" y="351272"/>
            <a:ext cx="2975057" cy="458858"/>
            <a:chOff x="878186" y="1367373"/>
            <a:chExt cx="4616870" cy="791310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48814FE4-ADE7-D6B2-7ACD-A2A1CD8FA6BB}"/>
                </a:ext>
              </a:extLst>
            </p:cNvPr>
            <p:cNvSpPr/>
            <p:nvPr/>
          </p:nvSpPr>
          <p:spPr>
            <a:xfrm>
              <a:off x="878186" y="1530036"/>
              <a:ext cx="516048" cy="359653"/>
            </a:xfrm>
            <a:prstGeom prst="rect">
              <a:avLst/>
            </a:prstGeom>
            <a:solidFill>
              <a:srgbClr val="ECA123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33E317A3-0052-C023-7EB6-F5F7147BC40F}"/>
                </a:ext>
              </a:extLst>
            </p:cNvPr>
            <p:cNvSpPr/>
            <p:nvPr/>
          </p:nvSpPr>
          <p:spPr>
            <a:xfrm>
              <a:off x="1464606" y="1530036"/>
              <a:ext cx="516048" cy="359653"/>
            </a:xfrm>
            <a:prstGeom prst="rect">
              <a:avLst/>
            </a:prstGeom>
            <a:solidFill>
              <a:srgbClr val="40B84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Rectangle 169">
              <a:extLst>
                <a:ext uri="{FF2B5EF4-FFF2-40B4-BE49-F238E27FC236}">
                  <a16:creationId xmlns:a16="http://schemas.microsoft.com/office/drawing/2014/main" id="{7EB0B312-1626-F52A-2DB2-8570CAA7483F}"/>
                </a:ext>
              </a:extLst>
            </p:cNvPr>
            <p:cNvSpPr/>
            <p:nvPr/>
          </p:nvSpPr>
          <p:spPr>
            <a:xfrm>
              <a:off x="2051026" y="1530036"/>
              <a:ext cx="516048" cy="359653"/>
            </a:xfrm>
            <a:prstGeom prst="rect">
              <a:avLst/>
            </a:prstGeom>
            <a:solidFill>
              <a:srgbClr val="7452B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Cross 170">
              <a:extLst>
                <a:ext uri="{FF2B5EF4-FFF2-40B4-BE49-F238E27FC236}">
                  <a16:creationId xmlns:a16="http://schemas.microsoft.com/office/drawing/2014/main" id="{CBE12D2F-975C-E2E7-FCE6-4B67DC920707}"/>
                </a:ext>
              </a:extLst>
            </p:cNvPr>
            <p:cNvSpPr/>
            <p:nvPr/>
          </p:nvSpPr>
          <p:spPr>
            <a:xfrm>
              <a:off x="2806373" y="1367373"/>
              <a:ext cx="769746" cy="791310"/>
            </a:xfrm>
            <a:prstGeom prst="plus">
              <a:avLst>
                <a:gd name="adj" fmla="val 38915"/>
              </a:avLst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Rectangle 171">
              <a:extLst>
                <a:ext uri="{FF2B5EF4-FFF2-40B4-BE49-F238E27FC236}">
                  <a16:creationId xmlns:a16="http://schemas.microsoft.com/office/drawing/2014/main" id="{217DEE3B-56E6-6054-565E-EFF691E6A801}"/>
                </a:ext>
              </a:extLst>
            </p:cNvPr>
            <p:cNvSpPr/>
            <p:nvPr/>
          </p:nvSpPr>
          <p:spPr>
            <a:xfrm>
              <a:off x="3806168" y="1530036"/>
              <a:ext cx="516048" cy="359653"/>
            </a:xfrm>
            <a:prstGeom prst="rect">
              <a:avLst/>
            </a:prstGeom>
            <a:solidFill>
              <a:srgbClr val="C0C34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3" name="Rectangle 172">
              <a:extLst>
                <a:ext uri="{FF2B5EF4-FFF2-40B4-BE49-F238E27FC236}">
                  <a16:creationId xmlns:a16="http://schemas.microsoft.com/office/drawing/2014/main" id="{86AE86A3-B461-A1BF-A2C9-0DDC0E481F98}"/>
                </a:ext>
              </a:extLst>
            </p:cNvPr>
            <p:cNvSpPr/>
            <p:nvPr/>
          </p:nvSpPr>
          <p:spPr>
            <a:xfrm>
              <a:off x="4392588" y="1530036"/>
              <a:ext cx="516048" cy="359653"/>
            </a:xfrm>
            <a:prstGeom prst="rect">
              <a:avLst/>
            </a:prstGeom>
            <a:solidFill>
              <a:srgbClr val="E14635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4" name="Rectangle 173">
              <a:extLst>
                <a:ext uri="{FF2B5EF4-FFF2-40B4-BE49-F238E27FC236}">
                  <a16:creationId xmlns:a16="http://schemas.microsoft.com/office/drawing/2014/main" id="{F5FE2034-9214-F00A-F113-9CE38E8A3B87}"/>
                </a:ext>
              </a:extLst>
            </p:cNvPr>
            <p:cNvSpPr/>
            <p:nvPr/>
          </p:nvSpPr>
          <p:spPr>
            <a:xfrm>
              <a:off x="4979008" y="1530036"/>
              <a:ext cx="516048" cy="359653"/>
            </a:xfrm>
            <a:prstGeom prst="rect">
              <a:avLst/>
            </a:prstGeom>
            <a:solidFill>
              <a:srgbClr val="3356B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197709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E122BB-CA21-A2AA-36E5-B1C2E746A9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Kleuren</a:t>
            </a:r>
            <a:r>
              <a:rPr lang="en-US" dirty="0"/>
              <a:t> in </a:t>
            </a:r>
            <a:r>
              <a:rPr lang="en-US" dirty="0" err="1"/>
              <a:t>plaats</a:t>
            </a:r>
            <a:r>
              <a:rPr lang="en-US" dirty="0"/>
              <a:t> van </a:t>
            </a:r>
            <a:r>
              <a:rPr lang="en-US" dirty="0" err="1"/>
              <a:t>cijfers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D272B2F-275B-BC97-77BC-C95228DB37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02457B-0B34-A61A-5C65-67EBD1666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14337" name="Equals 14336">
            <a:extLst>
              <a:ext uri="{FF2B5EF4-FFF2-40B4-BE49-F238E27FC236}">
                <a16:creationId xmlns:a16="http://schemas.microsoft.com/office/drawing/2014/main" id="{966AB7B5-B515-D8CE-1484-150491579E97}"/>
              </a:ext>
            </a:extLst>
          </p:cNvPr>
          <p:cNvSpPr/>
          <p:nvPr/>
        </p:nvSpPr>
        <p:spPr>
          <a:xfrm>
            <a:off x="2674426" y="1188003"/>
            <a:ext cx="873017" cy="863884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>
            <a:extLst>
              <a:ext uri="{FF2B5EF4-FFF2-40B4-BE49-F238E27FC236}">
                <a16:creationId xmlns:a16="http://schemas.microsoft.com/office/drawing/2014/main" id="{8FCBE584-3BC6-2ACE-1EB7-D0E72F45EE30}"/>
              </a:ext>
            </a:extLst>
          </p:cNvPr>
          <p:cNvSpPr/>
          <p:nvPr/>
        </p:nvSpPr>
        <p:spPr>
          <a:xfrm>
            <a:off x="351130" y="4163751"/>
            <a:ext cx="516048" cy="359653"/>
          </a:xfrm>
          <a:prstGeom prst="rect">
            <a:avLst/>
          </a:prstGeom>
          <a:solidFill>
            <a:srgbClr val="ECA1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E43BE424-37B6-EE33-E56C-A4134C2B6C8E}"/>
              </a:ext>
            </a:extLst>
          </p:cNvPr>
          <p:cNvSpPr/>
          <p:nvPr/>
        </p:nvSpPr>
        <p:spPr>
          <a:xfrm>
            <a:off x="937550" y="4163751"/>
            <a:ext cx="516048" cy="359653"/>
          </a:xfrm>
          <a:prstGeom prst="rect">
            <a:avLst/>
          </a:prstGeom>
          <a:solidFill>
            <a:srgbClr val="40B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0" name="Rectangle 129">
            <a:extLst>
              <a:ext uri="{FF2B5EF4-FFF2-40B4-BE49-F238E27FC236}">
                <a16:creationId xmlns:a16="http://schemas.microsoft.com/office/drawing/2014/main" id="{FF5D2F24-BB07-4063-CB62-D99A3749C651}"/>
              </a:ext>
            </a:extLst>
          </p:cNvPr>
          <p:cNvSpPr/>
          <p:nvPr/>
        </p:nvSpPr>
        <p:spPr>
          <a:xfrm>
            <a:off x="1523970" y="4163751"/>
            <a:ext cx="516048" cy="359653"/>
          </a:xfrm>
          <a:prstGeom prst="rect">
            <a:avLst/>
          </a:prstGeom>
          <a:solidFill>
            <a:srgbClr val="745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Cross 130">
            <a:extLst>
              <a:ext uri="{FF2B5EF4-FFF2-40B4-BE49-F238E27FC236}">
                <a16:creationId xmlns:a16="http://schemas.microsoft.com/office/drawing/2014/main" id="{59127326-D440-67BE-7F67-446EA5D11A21}"/>
              </a:ext>
            </a:extLst>
          </p:cNvPr>
          <p:cNvSpPr/>
          <p:nvPr/>
        </p:nvSpPr>
        <p:spPr>
          <a:xfrm>
            <a:off x="2279317" y="4001088"/>
            <a:ext cx="769746" cy="791310"/>
          </a:xfrm>
          <a:prstGeom prst="plus">
            <a:avLst>
              <a:gd name="adj" fmla="val 389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2" name="Rectangle 131">
            <a:extLst>
              <a:ext uri="{FF2B5EF4-FFF2-40B4-BE49-F238E27FC236}">
                <a16:creationId xmlns:a16="http://schemas.microsoft.com/office/drawing/2014/main" id="{E4572EA6-AB77-8CBB-0AB7-53D620C6017D}"/>
              </a:ext>
            </a:extLst>
          </p:cNvPr>
          <p:cNvSpPr/>
          <p:nvPr/>
        </p:nvSpPr>
        <p:spPr>
          <a:xfrm>
            <a:off x="3279112" y="4163751"/>
            <a:ext cx="516048" cy="359653"/>
          </a:xfrm>
          <a:prstGeom prst="rect">
            <a:avLst/>
          </a:prstGeom>
          <a:solidFill>
            <a:srgbClr val="C0C3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D2349002-D393-2713-A286-3F0D589A7A5B}"/>
              </a:ext>
            </a:extLst>
          </p:cNvPr>
          <p:cNvSpPr/>
          <p:nvPr/>
        </p:nvSpPr>
        <p:spPr>
          <a:xfrm>
            <a:off x="3865532" y="4163751"/>
            <a:ext cx="516048" cy="359653"/>
          </a:xfrm>
          <a:prstGeom prst="rect">
            <a:avLst/>
          </a:prstGeom>
          <a:solidFill>
            <a:srgbClr val="DE3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925A260-6385-A7B7-90E0-84692FB01C41}"/>
              </a:ext>
            </a:extLst>
          </p:cNvPr>
          <p:cNvSpPr/>
          <p:nvPr/>
        </p:nvSpPr>
        <p:spPr>
          <a:xfrm>
            <a:off x="4451952" y="4163751"/>
            <a:ext cx="516048" cy="359653"/>
          </a:xfrm>
          <a:prstGeom prst="rect">
            <a:avLst/>
          </a:prstGeom>
          <a:solidFill>
            <a:srgbClr val="335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>
            <a:extLst>
              <a:ext uri="{FF2B5EF4-FFF2-40B4-BE49-F238E27FC236}">
                <a16:creationId xmlns:a16="http://schemas.microsoft.com/office/drawing/2014/main" id="{6314B8E7-6713-4512-CC59-5E3512DAFF4F}"/>
              </a:ext>
            </a:extLst>
          </p:cNvPr>
          <p:cNvSpPr/>
          <p:nvPr/>
        </p:nvSpPr>
        <p:spPr>
          <a:xfrm>
            <a:off x="3881794" y="1455748"/>
            <a:ext cx="516048" cy="359653"/>
          </a:xfrm>
          <a:prstGeom prst="rect">
            <a:avLst/>
          </a:prstGeom>
          <a:solidFill>
            <a:srgbClr val="E649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>
            <a:extLst>
              <a:ext uri="{FF2B5EF4-FFF2-40B4-BE49-F238E27FC236}">
                <a16:creationId xmlns:a16="http://schemas.microsoft.com/office/drawing/2014/main" id="{620AF8D0-EDBB-6FF9-2AE3-794D9658DFBB}"/>
              </a:ext>
            </a:extLst>
          </p:cNvPr>
          <p:cNvSpPr/>
          <p:nvPr/>
        </p:nvSpPr>
        <p:spPr>
          <a:xfrm>
            <a:off x="4468214" y="1455748"/>
            <a:ext cx="516048" cy="359653"/>
          </a:xfrm>
          <a:prstGeom prst="rect">
            <a:avLst/>
          </a:prstGeom>
          <a:solidFill>
            <a:srgbClr val="D93C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>
            <a:extLst>
              <a:ext uri="{FF2B5EF4-FFF2-40B4-BE49-F238E27FC236}">
                <a16:creationId xmlns:a16="http://schemas.microsoft.com/office/drawing/2014/main" id="{5815E5A3-CAE4-7980-FD7B-2EE35A576997}"/>
              </a:ext>
            </a:extLst>
          </p:cNvPr>
          <p:cNvSpPr/>
          <p:nvPr/>
        </p:nvSpPr>
        <p:spPr>
          <a:xfrm>
            <a:off x="5054634" y="1455748"/>
            <a:ext cx="516048" cy="359653"/>
          </a:xfrm>
          <a:prstGeom prst="rect">
            <a:avLst/>
          </a:prstGeom>
          <a:solidFill>
            <a:srgbClr val="426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Equals 137">
            <a:extLst>
              <a:ext uri="{FF2B5EF4-FFF2-40B4-BE49-F238E27FC236}">
                <a16:creationId xmlns:a16="http://schemas.microsoft.com/office/drawing/2014/main" id="{D4F82968-0F98-5CD2-43D3-A4359908CBD8}"/>
              </a:ext>
            </a:extLst>
          </p:cNvPr>
          <p:cNvSpPr/>
          <p:nvPr/>
        </p:nvSpPr>
        <p:spPr>
          <a:xfrm>
            <a:off x="5221922" y="3925220"/>
            <a:ext cx="873017" cy="863884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B41D07DB-7CE9-C67A-DDA3-2D21FEC83227}"/>
              </a:ext>
            </a:extLst>
          </p:cNvPr>
          <p:cNvGrpSpPr/>
          <p:nvPr/>
        </p:nvGrpSpPr>
        <p:grpSpPr>
          <a:xfrm>
            <a:off x="6795401" y="818837"/>
            <a:ext cx="4384508" cy="2633817"/>
            <a:chOff x="3879643" y="610351"/>
            <a:chExt cx="5250524" cy="3636000"/>
          </a:xfrm>
        </p:grpSpPr>
        <p:pic>
          <p:nvPicPr>
            <p:cNvPr id="143" name="Picture 2" descr="Grimm's Regenboog - tellen">
              <a:extLst>
                <a:ext uri="{FF2B5EF4-FFF2-40B4-BE49-F238E27FC236}">
                  <a16:creationId xmlns:a16="http://schemas.microsoft.com/office/drawing/2014/main" id="{3635C55C-05B3-459C-0ED9-E982EF5F09E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390" b="21673"/>
            <a:stretch/>
          </p:blipFill>
          <p:spPr bwMode="auto">
            <a:xfrm>
              <a:off x="3879643" y="610351"/>
              <a:ext cx="5250524" cy="363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03E294E8-E080-C62F-0105-EAFF8475359B}"/>
                </a:ext>
              </a:extLst>
            </p:cNvPr>
            <p:cNvSpPr txBox="1"/>
            <p:nvPr/>
          </p:nvSpPr>
          <p:spPr>
            <a:xfrm>
              <a:off x="5846099" y="2761589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1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599E3F0E-9144-7DF7-0459-DA6686FB5718}"/>
                </a:ext>
              </a:extLst>
            </p:cNvPr>
            <p:cNvSpPr txBox="1"/>
            <p:nvPr/>
          </p:nvSpPr>
          <p:spPr>
            <a:xfrm>
              <a:off x="5846099" y="2543377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2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2F954955-8150-4528-E153-0E321E33484E}"/>
                </a:ext>
              </a:extLst>
            </p:cNvPr>
            <p:cNvSpPr txBox="1"/>
            <p:nvPr/>
          </p:nvSpPr>
          <p:spPr>
            <a:xfrm>
              <a:off x="5846099" y="2330160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3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D87DD3F8-AAE0-9464-568A-E9D0421F9860}"/>
                </a:ext>
              </a:extLst>
            </p:cNvPr>
            <p:cNvSpPr txBox="1"/>
            <p:nvPr/>
          </p:nvSpPr>
          <p:spPr>
            <a:xfrm>
              <a:off x="5846099" y="2116945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4</a:t>
              </a:r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1429576F-42DA-BCAC-7C07-943AD99B2597}"/>
                </a:ext>
              </a:extLst>
            </p:cNvPr>
            <p:cNvSpPr txBox="1"/>
            <p:nvPr/>
          </p:nvSpPr>
          <p:spPr>
            <a:xfrm>
              <a:off x="5846099" y="1876568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5</a:t>
              </a: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EA59E5FF-B31A-C1A5-5FA7-85EC15D9A9E1}"/>
                </a:ext>
              </a:extLst>
            </p:cNvPr>
            <p:cNvSpPr txBox="1"/>
            <p:nvPr/>
          </p:nvSpPr>
          <p:spPr>
            <a:xfrm>
              <a:off x="5846099" y="1645249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6</a:t>
              </a: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7F3867B0-0DC7-F40F-A106-E1F22C6FB8CB}"/>
                </a:ext>
              </a:extLst>
            </p:cNvPr>
            <p:cNvSpPr txBox="1"/>
            <p:nvPr/>
          </p:nvSpPr>
          <p:spPr>
            <a:xfrm>
              <a:off x="5846099" y="1422978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7</a:t>
              </a: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83D3823-D043-73CC-5C87-EBDBA28A9F90}"/>
                </a:ext>
              </a:extLst>
            </p:cNvPr>
            <p:cNvSpPr txBox="1"/>
            <p:nvPr/>
          </p:nvSpPr>
          <p:spPr>
            <a:xfrm>
              <a:off x="5846099" y="1182601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8</a:t>
              </a:r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5EB9D12-4294-5437-1860-21734388DA0E}"/>
                </a:ext>
              </a:extLst>
            </p:cNvPr>
            <p:cNvSpPr txBox="1"/>
            <p:nvPr/>
          </p:nvSpPr>
          <p:spPr>
            <a:xfrm>
              <a:off x="5846099" y="933175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9</a:t>
              </a:r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64F7708A-19DC-EB94-841D-4D1853D29714}"/>
                </a:ext>
              </a:extLst>
            </p:cNvPr>
            <p:cNvSpPr txBox="1"/>
            <p:nvPr/>
          </p:nvSpPr>
          <p:spPr>
            <a:xfrm>
              <a:off x="5846099" y="3182599"/>
              <a:ext cx="101741" cy="2549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chemeClr val="bg1"/>
                  </a:solidFill>
                </a:rPr>
                <a:t>0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3000B1C-0F4C-FE63-0A59-63A88F3C9C52}"/>
              </a:ext>
            </a:extLst>
          </p:cNvPr>
          <p:cNvGrpSpPr/>
          <p:nvPr/>
        </p:nvGrpSpPr>
        <p:grpSpPr>
          <a:xfrm>
            <a:off x="298311" y="755896"/>
            <a:ext cx="799912" cy="331184"/>
            <a:chOff x="462761" y="2181086"/>
            <a:chExt cx="799912" cy="331184"/>
          </a:xfrm>
        </p:grpSpPr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2BB623B8-F56E-50F6-0250-E6E421A76B6E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56" name="Rectangle: Rounded Corners 155">
              <a:extLst>
                <a:ext uri="{FF2B5EF4-FFF2-40B4-BE49-F238E27FC236}">
                  <a16:creationId xmlns:a16="http://schemas.microsoft.com/office/drawing/2014/main" id="{452A143E-EC49-37A8-DC94-DB074CE99374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B4518E0D-923E-D606-5875-F6DB090AF457}"/>
              </a:ext>
            </a:extLst>
          </p:cNvPr>
          <p:cNvGrpSpPr/>
          <p:nvPr/>
        </p:nvGrpSpPr>
        <p:grpSpPr>
          <a:xfrm>
            <a:off x="298311" y="1160452"/>
            <a:ext cx="799912" cy="331184"/>
            <a:chOff x="462761" y="2181086"/>
            <a:chExt cx="799912" cy="331184"/>
          </a:xfrm>
        </p:grpSpPr>
        <p:sp>
          <p:nvSpPr>
            <p:cNvPr id="158" name="Rectangle: Rounded Corners 157">
              <a:extLst>
                <a:ext uri="{FF2B5EF4-FFF2-40B4-BE49-F238E27FC236}">
                  <a16:creationId xmlns:a16="http://schemas.microsoft.com/office/drawing/2014/main" id="{648F8BC1-A0C0-25B3-A64A-5D7E3F59E5FB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59" name="Rectangle: Rounded Corners 158">
              <a:extLst>
                <a:ext uri="{FF2B5EF4-FFF2-40B4-BE49-F238E27FC236}">
                  <a16:creationId xmlns:a16="http://schemas.microsoft.com/office/drawing/2014/main" id="{9CAC5B2F-C201-6EF7-4636-668ACBD0C7D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2B593E7B-2587-DAC7-82BD-13C413B860B6}"/>
              </a:ext>
            </a:extLst>
          </p:cNvPr>
          <p:cNvGrpSpPr/>
          <p:nvPr/>
        </p:nvGrpSpPr>
        <p:grpSpPr>
          <a:xfrm>
            <a:off x="298311" y="1565008"/>
            <a:ext cx="799912" cy="331184"/>
            <a:chOff x="462761" y="2181086"/>
            <a:chExt cx="799912" cy="331184"/>
          </a:xfrm>
        </p:grpSpPr>
        <p:sp>
          <p:nvSpPr>
            <p:cNvPr id="161" name="Rectangle: Rounded Corners 160">
              <a:extLst>
                <a:ext uri="{FF2B5EF4-FFF2-40B4-BE49-F238E27FC236}">
                  <a16:creationId xmlns:a16="http://schemas.microsoft.com/office/drawing/2014/main" id="{7B9E5F2D-663B-0F3A-0F2D-2C6FA64C54F9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62" name="Rectangle: Rounded Corners 161">
              <a:extLst>
                <a:ext uri="{FF2B5EF4-FFF2-40B4-BE49-F238E27FC236}">
                  <a16:creationId xmlns:a16="http://schemas.microsoft.com/office/drawing/2014/main" id="{5D0C5FF0-2401-330D-459B-863D0B6AD36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13B0515E-0849-D7B3-9383-FC54D7C27274}"/>
              </a:ext>
            </a:extLst>
          </p:cNvPr>
          <p:cNvGrpSpPr/>
          <p:nvPr/>
        </p:nvGrpSpPr>
        <p:grpSpPr>
          <a:xfrm>
            <a:off x="298311" y="1969564"/>
            <a:ext cx="799912" cy="331184"/>
            <a:chOff x="462761" y="2181086"/>
            <a:chExt cx="799912" cy="331184"/>
          </a:xfrm>
        </p:grpSpPr>
        <p:sp>
          <p:nvSpPr>
            <p:cNvPr id="164" name="Rectangle: Rounded Corners 163">
              <a:extLst>
                <a:ext uri="{FF2B5EF4-FFF2-40B4-BE49-F238E27FC236}">
                  <a16:creationId xmlns:a16="http://schemas.microsoft.com/office/drawing/2014/main" id="{E2E4AA01-FC01-225F-36D6-7DE458E1AA3A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65" name="Rectangle: Rounded Corners 164">
              <a:extLst>
                <a:ext uri="{FF2B5EF4-FFF2-40B4-BE49-F238E27FC236}">
                  <a16:creationId xmlns:a16="http://schemas.microsoft.com/office/drawing/2014/main" id="{A193849F-E91A-95C7-88DC-057B5C9C799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166" name="Rectangle: Rounded Corners 165">
            <a:extLst>
              <a:ext uri="{FF2B5EF4-FFF2-40B4-BE49-F238E27FC236}">
                <a16:creationId xmlns:a16="http://schemas.microsoft.com/office/drawing/2014/main" id="{AEADA9D2-B32B-61E0-91A3-A605D97B107E}"/>
              </a:ext>
            </a:extLst>
          </p:cNvPr>
          <p:cNvSpPr/>
          <p:nvPr/>
        </p:nvSpPr>
        <p:spPr>
          <a:xfrm>
            <a:off x="1071872" y="765623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67" name="Rectangle: Rounded Corners 166">
            <a:extLst>
              <a:ext uri="{FF2B5EF4-FFF2-40B4-BE49-F238E27FC236}">
                <a16:creationId xmlns:a16="http://schemas.microsoft.com/office/drawing/2014/main" id="{FEE75965-CF2D-5521-074C-8E3D474F0E4D}"/>
              </a:ext>
            </a:extLst>
          </p:cNvPr>
          <p:cNvSpPr/>
          <p:nvPr/>
        </p:nvSpPr>
        <p:spPr>
          <a:xfrm>
            <a:off x="1071872" y="1166940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37EA460-82E9-EC22-232E-26289BD39C5E}"/>
              </a:ext>
            </a:extLst>
          </p:cNvPr>
          <p:cNvGrpSpPr/>
          <p:nvPr/>
        </p:nvGrpSpPr>
        <p:grpSpPr>
          <a:xfrm>
            <a:off x="298311" y="2374121"/>
            <a:ext cx="799912" cy="331184"/>
            <a:chOff x="462761" y="2181086"/>
            <a:chExt cx="799912" cy="331184"/>
          </a:xfrm>
        </p:grpSpPr>
        <p:sp>
          <p:nvSpPr>
            <p:cNvPr id="169" name="Rectangle: Rounded Corners 168">
              <a:extLst>
                <a:ext uri="{FF2B5EF4-FFF2-40B4-BE49-F238E27FC236}">
                  <a16:creationId xmlns:a16="http://schemas.microsoft.com/office/drawing/2014/main" id="{E53B4452-AD0F-36D4-6E48-A021D386A76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70" name="Rectangle: Rounded Corners 169">
              <a:extLst>
                <a:ext uri="{FF2B5EF4-FFF2-40B4-BE49-F238E27FC236}">
                  <a16:creationId xmlns:a16="http://schemas.microsoft.com/office/drawing/2014/main" id="{62432845-1911-5328-5EBB-F01960FE6292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171" name="Rectangle: Rounded Corners 170">
            <a:extLst>
              <a:ext uri="{FF2B5EF4-FFF2-40B4-BE49-F238E27FC236}">
                <a16:creationId xmlns:a16="http://schemas.microsoft.com/office/drawing/2014/main" id="{833AC9B7-3D86-9A62-9758-61745D91A30A}"/>
              </a:ext>
            </a:extLst>
          </p:cNvPr>
          <p:cNvSpPr/>
          <p:nvPr/>
        </p:nvSpPr>
        <p:spPr>
          <a:xfrm>
            <a:off x="1071872" y="1568257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72" name="Rectangle: Rounded Corners 171">
            <a:extLst>
              <a:ext uri="{FF2B5EF4-FFF2-40B4-BE49-F238E27FC236}">
                <a16:creationId xmlns:a16="http://schemas.microsoft.com/office/drawing/2014/main" id="{BB60E666-85AC-14BC-3B28-BA41A4AB11BB}"/>
              </a:ext>
            </a:extLst>
          </p:cNvPr>
          <p:cNvSpPr/>
          <p:nvPr/>
        </p:nvSpPr>
        <p:spPr>
          <a:xfrm>
            <a:off x="1071872" y="1969574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ABEFE1D7-A55F-912B-412E-542F49B858E2}"/>
              </a:ext>
            </a:extLst>
          </p:cNvPr>
          <p:cNvSpPr/>
          <p:nvPr/>
        </p:nvSpPr>
        <p:spPr>
          <a:xfrm>
            <a:off x="1071872" y="237089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BF91DFA7-AF89-82CC-5E94-DC48A0D8A4C0}"/>
              </a:ext>
            </a:extLst>
          </p:cNvPr>
          <p:cNvSpPr/>
          <p:nvPr/>
        </p:nvSpPr>
        <p:spPr>
          <a:xfrm>
            <a:off x="1071872" y="2772208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75" name="Rectangle: Rounded Corners 174">
            <a:extLst>
              <a:ext uri="{FF2B5EF4-FFF2-40B4-BE49-F238E27FC236}">
                <a16:creationId xmlns:a16="http://schemas.microsoft.com/office/drawing/2014/main" id="{8F35050E-EC70-A450-E58E-F2EA2C3B48AD}"/>
              </a:ext>
            </a:extLst>
          </p:cNvPr>
          <p:cNvSpPr/>
          <p:nvPr/>
        </p:nvSpPr>
        <p:spPr>
          <a:xfrm>
            <a:off x="1792661" y="766263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76" name="Rectangle: Rounded Corners 175">
            <a:extLst>
              <a:ext uri="{FF2B5EF4-FFF2-40B4-BE49-F238E27FC236}">
                <a16:creationId xmlns:a16="http://schemas.microsoft.com/office/drawing/2014/main" id="{5E108CCC-58F3-176D-FFDD-10EF3F55BC33}"/>
              </a:ext>
            </a:extLst>
          </p:cNvPr>
          <p:cNvSpPr/>
          <p:nvPr/>
        </p:nvSpPr>
        <p:spPr>
          <a:xfrm>
            <a:off x="1792661" y="1114627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77" name="Rectangle: Rounded Corners 176">
            <a:extLst>
              <a:ext uri="{FF2B5EF4-FFF2-40B4-BE49-F238E27FC236}">
                <a16:creationId xmlns:a16="http://schemas.microsoft.com/office/drawing/2014/main" id="{A120D685-ECD6-CF20-4DFC-6BC45BB602E2}"/>
              </a:ext>
            </a:extLst>
          </p:cNvPr>
          <p:cNvSpPr/>
          <p:nvPr/>
        </p:nvSpPr>
        <p:spPr>
          <a:xfrm>
            <a:off x="1792661" y="1811355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78" name="Rectangle: Rounded Corners 177">
            <a:extLst>
              <a:ext uri="{FF2B5EF4-FFF2-40B4-BE49-F238E27FC236}">
                <a16:creationId xmlns:a16="http://schemas.microsoft.com/office/drawing/2014/main" id="{D358785D-6403-AD32-F29B-554671D88572}"/>
              </a:ext>
            </a:extLst>
          </p:cNvPr>
          <p:cNvSpPr/>
          <p:nvPr/>
        </p:nvSpPr>
        <p:spPr>
          <a:xfrm>
            <a:off x="1792661" y="2159719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79" name="Rectangle: Rounded Corners 178">
            <a:extLst>
              <a:ext uri="{FF2B5EF4-FFF2-40B4-BE49-F238E27FC236}">
                <a16:creationId xmlns:a16="http://schemas.microsoft.com/office/drawing/2014/main" id="{7FA669C7-EE5F-12E3-CF77-52A5F682800C}"/>
              </a:ext>
            </a:extLst>
          </p:cNvPr>
          <p:cNvSpPr/>
          <p:nvPr/>
        </p:nvSpPr>
        <p:spPr>
          <a:xfrm>
            <a:off x="1792661" y="2856447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80" name="Rectangle: Rounded Corners 179">
            <a:extLst>
              <a:ext uri="{FF2B5EF4-FFF2-40B4-BE49-F238E27FC236}">
                <a16:creationId xmlns:a16="http://schemas.microsoft.com/office/drawing/2014/main" id="{E2B22BF5-15E5-EDFC-7672-AEBEC6B2A23F}"/>
              </a:ext>
            </a:extLst>
          </p:cNvPr>
          <p:cNvSpPr/>
          <p:nvPr/>
        </p:nvSpPr>
        <p:spPr>
          <a:xfrm>
            <a:off x="1792661" y="146299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81" name="Rectangle: Rounded Corners 180">
            <a:extLst>
              <a:ext uri="{FF2B5EF4-FFF2-40B4-BE49-F238E27FC236}">
                <a16:creationId xmlns:a16="http://schemas.microsoft.com/office/drawing/2014/main" id="{D8BE4224-61AB-28BD-AAEE-302016567C29}"/>
              </a:ext>
            </a:extLst>
          </p:cNvPr>
          <p:cNvSpPr/>
          <p:nvPr/>
        </p:nvSpPr>
        <p:spPr>
          <a:xfrm>
            <a:off x="1792661" y="2508083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C3B90A38-4333-6765-6FE0-DBCD805F849B}"/>
              </a:ext>
            </a:extLst>
          </p:cNvPr>
          <p:cNvSpPr/>
          <p:nvPr/>
        </p:nvSpPr>
        <p:spPr>
          <a:xfrm>
            <a:off x="1792661" y="3204811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83" name="Rectangle: Rounded Corners 182">
            <a:extLst>
              <a:ext uri="{FF2B5EF4-FFF2-40B4-BE49-F238E27FC236}">
                <a16:creationId xmlns:a16="http://schemas.microsoft.com/office/drawing/2014/main" id="{941D248F-13AB-B49F-F2BA-108CB1FD20BC}"/>
              </a:ext>
            </a:extLst>
          </p:cNvPr>
          <p:cNvSpPr/>
          <p:nvPr/>
        </p:nvSpPr>
        <p:spPr>
          <a:xfrm>
            <a:off x="1792661" y="3553172"/>
            <a:ext cx="429020" cy="25727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2CA3C4AC-5E01-5E06-9F56-80AF86794977}"/>
              </a:ext>
            </a:extLst>
          </p:cNvPr>
          <p:cNvSpPr/>
          <p:nvPr/>
        </p:nvSpPr>
        <p:spPr>
          <a:xfrm>
            <a:off x="6208981" y="4163751"/>
            <a:ext cx="516048" cy="359653"/>
          </a:xfrm>
          <a:prstGeom prst="rect">
            <a:avLst/>
          </a:prstGeom>
          <a:solidFill>
            <a:srgbClr val="E649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F482E7E4-2371-068B-7064-D20E90A2A07E}"/>
              </a:ext>
            </a:extLst>
          </p:cNvPr>
          <p:cNvSpPr/>
          <p:nvPr/>
        </p:nvSpPr>
        <p:spPr>
          <a:xfrm>
            <a:off x="6795401" y="4163751"/>
            <a:ext cx="516048" cy="359653"/>
          </a:xfrm>
          <a:prstGeom prst="rect">
            <a:avLst/>
          </a:prstGeom>
          <a:solidFill>
            <a:srgbClr val="D93C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B3447D83-FA0F-D219-20EF-15BFCD5F2346}"/>
              </a:ext>
            </a:extLst>
          </p:cNvPr>
          <p:cNvSpPr/>
          <p:nvPr/>
        </p:nvSpPr>
        <p:spPr>
          <a:xfrm>
            <a:off x="7381821" y="4163751"/>
            <a:ext cx="516048" cy="359653"/>
          </a:xfrm>
          <a:prstGeom prst="rect">
            <a:avLst/>
          </a:prstGeom>
          <a:solidFill>
            <a:srgbClr val="426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9C8D28B7-3065-9594-E551-DC40AE05AD8C}"/>
              </a:ext>
            </a:extLst>
          </p:cNvPr>
          <p:cNvCxnSpPr/>
          <p:nvPr/>
        </p:nvCxnSpPr>
        <p:spPr>
          <a:xfrm flipV="1">
            <a:off x="5570682" y="1142696"/>
            <a:ext cx="2794720" cy="348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B67A5B09-DAB9-73B3-EBDA-AC90BD547EEF}"/>
              </a:ext>
            </a:extLst>
          </p:cNvPr>
          <p:cNvCxnSpPr>
            <a:stCxn id="136" idx="3"/>
          </p:cNvCxnSpPr>
          <p:nvPr/>
        </p:nvCxnSpPr>
        <p:spPr>
          <a:xfrm>
            <a:off x="4984262" y="1635575"/>
            <a:ext cx="3381140" cy="252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7" name="Straight Arrow Connector 186">
            <a:extLst>
              <a:ext uri="{FF2B5EF4-FFF2-40B4-BE49-F238E27FC236}">
                <a16:creationId xmlns:a16="http://schemas.microsoft.com/office/drawing/2014/main" id="{69BFC006-40C5-8ECE-61D1-C4ECB7D20DF9}"/>
              </a:ext>
            </a:extLst>
          </p:cNvPr>
          <p:cNvCxnSpPr>
            <a:cxnSpLocks/>
          </p:cNvCxnSpPr>
          <p:nvPr/>
        </p:nvCxnSpPr>
        <p:spPr>
          <a:xfrm>
            <a:off x="4346181" y="1768721"/>
            <a:ext cx="4091331" cy="719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4327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 animBg="1"/>
      <p:bldP spid="129" grpId="0" animBg="1"/>
      <p:bldP spid="130" grpId="0" animBg="1"/>
      <p:bldP spid="131" grpId="0" animBg="1"/>
      <p:bldP spid="132" grpId="0" animBg="1"/>
      <p:bldP spid="133" grpId="0" animBg="1"/>
      <p:bldP spid="134" grpId="0" animBg="1"/>
      <p:bldP spid="138" grpId="0" animBg="1"/>
      <p:bldP spid="184" grpId="0" animBg="1"/>
      <p:bldP spid="185" grpId="0" animBg="1"/>
      <p:bldP spid="18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A14551-952E-414C-94E4-5312B8EAC0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D93E6E-EC2F-474F-FB54-8E48E401C3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83E8DB-FA79-A5E4-90F8-0101426F8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EBA4A6-E5AA-BE62-0575-4E8CF5AAF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E8B874C-F06F-A732-74C8-0897D4BA7485}"/>
              </a:ext>
            </a:extLst>
          </p:cNvPr>
          <p:cNvSpPr/>
          <p:nvPr/>
        </p:nvSpPr>
        <p:spPr>
          <a:xfrm>
            <a:off x="736003" y="2081454"/>
            <a:ext cx="516048" cy="359653"/>
          </a:xfrm>
          <a:prstGeom prst="rect">
            <a:avLst/>
          </a:prstGeom>
          <a:solidFill>
            <a:srgbClr val="ECA12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AAA7C2-A853-ED79-7A00-99FE28C906AB}"/>
              </a:ext>
            </a:extLst>
          </p:cNvPr>
          <p:cNvSpPr/>
          <p:nvPr/>
        </p:nvSpPr>
        <p:spPr>
          <a:xfrm>
            <a:off x="1322423" y="2081454"/>
            <a:ext cx="516048" cy="359653"/>
          </a:xfrm>
          <a:prstGeom prst="rect">
            <a:avLst/>
          </a:prstGeom>
          <a:solidFill>
            <a:srgbClr val="40B84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7B334A4-5F8F-40BB-81F9-CC67BE249F6B}"/>
              </a:ext>
            </a:extLst>
          </p:cNvPr>
          <p:cNvSpPr/>
          <p:nvPr/>
        </p:nvSpPr>
        <p:spPr>
          <a:xfrm>
            <a:off x="1908843" y="2081454"/>
            <a:ext cx="516048" cy="359653"/>
          </a:xfrm>
          <a:prstGeom prst="rect">
            <a:avLst/>
          </a:prstGeom>
          <a:solidFill>
            <a:srgbClr val="7452BD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ross 8">
            <a:extLst>
              <a:ext uri="{FF2B5EF4-FFF2-40B4-BE49-F238E27FC236}">
                <a16:creationId xmlns:a16="http://schemas.microsoft.com/office/drawing/2014/main" id="{C3039AC5-51AE-95B7-B835-7A14C2E55E5B}"/>
              </a:ext>
            </a:extLst>
          </p:cNvPr>
          <p:cNvSpPr/>
          <p:nvPr/>
        </p:nvSpPr>
        <p:spPr>
          <a:xfrm>
            <a:off x="2664190" y="1918791"/>
            <a:ext cx="769746" cy="791310"/>
          </a:xfrm>
          <a:prstGeom prst="plus">
            <a:avLst>
              <a:gd name="adj" fmla="val 38915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60187ED-380B-F910-BEA5-515335B31B27}"/>
              </a:ext>
            </a:extLst>
          </p:cNvPr>
          <p:cNvSpPr/>
          <p:nvPr/>
        </p:nvSpPr>
        <p:spPr>
          <a:xfrm>
            <a:off x="3663985" y="2081454"/>
            <a:ext cx="516048" cy="359653"/>
          </a:xfrm>
          <a:prstGeom prst="rect">
            <a:avLst/>
          </a:prstGeom>
          <a:solidFill>
            <a:srgbClr val="C0C34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FDC3AF-4B3C-39B9-6DB9-C6767F4B77F8}"/>
              </a:ext>
            </a:extLst>
          </p:cNvPr>
          <p:cNvSpPr/>
          <p:nvPr/>
        </p:nvSpPr>
        <p:spPr>
          <a:xfrm>
            <a:off x="4250405" y="2081454"/>
            <a:ext cx="516048" cy="359653"/>
          </a:xfrm>
          <a:prstGeom prst="rect">
            <a:avLst/>
          </a:prstGeom>
          <a:solidFill>
            <a:srgbClr val="DE3D3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7A9F0D0-8D16-FC3D-7B86-ABC8026F02BB}"/>
              </a:ext>
            </a:extLst>
          </p:cNvPr>
          <p:cNvSpPr/>
          <p:nvPr/>
        </p:nvSpPr>
        <p:spPr>
          <a:xfrm>
            <a:off x="4836825" y="2081454"/>
            <a:ext cx="516048" cy="359653"/>
          </a:xfrm>
          <a:prstGeom prst="rect">
            <a:avLst/>
          </a:prstGeom>
          <a:solidFill>
            <a:srgbClr val="3356B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Equals 12">
            <a:extLst>
              <a:ext uri="{FF2B5EF4-FFF2-40B4-BE49-F238E27FC236}">
                <a16:creationId xmlns:a16="http://schemas.microsoft.com/office/drawing/2014/main" id="{F87BA95E-ADF8-B077-1200-2457A9C7E4C2}"/>
              </a:ext>
            </a:extLst>
          </p:cNvPr>
          <p:cNvSpPr/>
          <p:nvPr/>
        </p:nvSpPr>
        <p:spPr>
          <a:xfrm>
            <a:off x="5606795" y="1842923"/>
            <a:ext cx="873017" cy="863884"/>
          </a:xfrm>
          <a:prstGeom prst="mathEqual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DABD9DC-47B9-E552-69B4-811C25AA01B2}"/>
              </a:ext>
            </a:extLst>
          </p:cNvPr>
          <p:cNvSpPr/>
          <p:nvPr/>
        </p:nvSpPr>
        <p:spPr>
          <a:xfrm>
            <a:off x="6593854" y="2081454"/>
            <a:ext cx="516048" cy="359653"/>
          </a:xfrm>
          <a:prstGeom prst="rect">
            <a:avLst/>
          </a:prstGeom>
          <a:solidFill>
            <a:srgbClr val="E6493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AF20A1F-922B-CD34-F294-64754525AA7D}"/>
              </a:ext>
            </a:extLst>
          </p:cNvPr>
          <p:cNvSpPr/>
          <p:nvPr/>
        </p:nvSpPr>
        <p:spPr>
          <a:xfrm>
            <a:off x="7180274" y="2081454"/>
            <a:ext cx="516048" cy="359653"/>
          </a:xfrm>
          <a:prstGeom prst="rect">
            <a:avLst/>
          </a:prstGeom>
          <a:solidFill>
            <a:srgbClr val="D93C3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A75A09B-75DE-1877-4135-DA6E15DE8CDF}"/>
              </a:ext>
            </a:extLst>
          </p:cNvPr>
          <p:cNvSpPr/>
          <p:nvPr/>
        </p:nvSpPr>
        <p:spPr>
          <a:xfrm>
            <a:off x="7766694" y="2081454"/>
            <a:ext cx="516048" cy="359653"/>
          </a:xfrm>
          <a:prstGeom prst="rect">
            <a:avLst/>
          </a:prstGeom>
          <a:solidFill>
            <a:srgbClr val="426DC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578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is?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E198B-6752-8A98-F3F7-E43A8A651310}"/>
              </a:ext>
            </a:extLst>
          </p:cNvPr>
          <p:cNvSpPr txBox="1"/>
          <p:nvPr/>
        </p:nvSpPr>
        <p:spPr>
          <a:xfrm>
            <a:off x="1683944" y="1292909"/>
            <a:ext cx="200901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11 + 11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67E34-7BAF-19EC-4551-1E8713CC0379}"/>
              </a:ext>
            </a:extLst>
          </p:cNvPr>
          <p:cNvSpPr txBox="1"/>
          <p:nvPr/>
        </p:nvSpPr>
        <p:spPr>
          <a:xfrm>
            <a:off x="3891481" y="1291400"/>
            <a:ext cx="5129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74842-E71B-D8A6-CEC7-41749E545ABF}"/>
              </a:ext>
            </a:extLst>
          </p:cNvPr>
          <p:cNvSpPr txBox="1"/>
          <p:nvPr/>
        </p:nvSpPr>
        <p:spPr>
          <a:xfrm>
            <a:off x="1691489" y="2251061"/>
            <a:ext cx="28724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11 + 11 = 110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47AF379-8A57-3CF7-3492-292D7F0872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8F40005-E81C-A391-4257-01AEEC077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2139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18152-24C0-C2F1-8684-60B975610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Duidelijkheid</a:t>
            </a:r>
            <a:r>
              <a:rPr lang="en-US" dirty="0"/>
              <a:t> (daar </a:t>
            </a:r>
            <a:r>
              <a:rPr lang="en-US" dirty="0" err="1"/>
              <a:t>houden</a:t>
            </a:r>
            <a:r>
              <a:rPr lang="en-US" dirty="0"/>
              <a:t> computers van)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BA68D0-5EA5-61C5-8FD1-DAF388B048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zwart</a:t>
            </a:r>
            <a:r>
              <a:rPr lang="en-US" dirty="0"/>
              <a:t>/wit</a:t>
            </a:r>
          </a:p>
          <a:p>
            <a:r>
              <a:rPr lang="en-US" dirty="0" err="1"/>
              <a:t>aan</a:t>
            </a:r>
            <a:r>
              <a:rPr lang="en-US" dirty="0"/>
              <a:t>/</a:t>
            </a:r>
            <a:r>
              <a:rPr lang="en-US" dirty="0" err="1"/>
              <a:t>uit</a:t>
            </a:r>
            <a:endParaRPr lang="en-US" dirty="0"/>
          </a:p>
          <a:p>
            <a:r>
              <a:rPr lang="en-US" dirty="0" err="1"/>
              <a:t>hoog</a:t>
            </a:r>
            <a:r>
              <a:rPr lang="en-US" dirty="0"/>
              <a:t>/</a:t>
            </a:r>
            <a:r>
              <a:rPr lang="en-US" dirty="0" err="1"/>
              <a:t>laag</a:t>
            </a:r>
            <a:endParaRPr lang="en-US" dirty="0"/>
          </a:p>
          <a:p>
            <a:r>
              <a:rPr lang="en-US" dirty="0"/>
              <a:t>open/</a:t>
            </a:r>
            <a:r>
              <a:rPr lang="en-US" dirty="0" err="1"/>
              <a:t>dicht</a:t>
            </a:r>
            <a:endParaRPr lang="en-US" dirty="0"/>
          </a:p>
          <a:p>
            <a:r>
              <a:rPr lang="en-US" dirty="0"/>
              <a:t>warm/</a:t>
            </a:r>
            <a:r>
              <a:rPr lang="en-US" dirty="0" err="1"/>
              <a:t>koud</a:t>
            </a:r>
            <a:endParaRPr lang="en-US" dirty="0"/>
          </a:p>
          <a:p>
            <a:r>
              <a:rPr lang="en-US" dirty="0"/>
              <a:t>lang/</a:t>
            </a:r>
            <a:r>
              <a:rPr lang="en-US" dirty="0" err="1"/>
              <a:t>kort</a:t>
            </a:r>
            <a:endParaRPr lang="en-US" dirty="0"/>
          </a:p>
          <a:p>
            <a:r>
              <a:rPr lang="en-US" dirty="0"/>
              <a:t>hard/</a:t>
            </a:r>
            <a:r>
              <a:rPr lang="en-US" dirty="0" err="1"/>
              <a:t>zacht</a:t>
            </a:r>
            <a:endParaRPr lang="en-US" dirty="0"/>
          </a:p>
          <a:p>
            <a:r>
              <a:rPr lang="en-US" dirty="0"/>
              <a:t>binnen/</a:t>
            </a:r>
            <a:r>
              <a:rPr lang="en-US" dirty="0" err="1"/>
              <a:t>buiten</a:t>
            </a:r>
            <a:endParaRPr lang="en-US" dirty="0"/>
          </a:p>
          <a:p>
            <a:r>
              <a:rPr lang="en-US" dirty="0"/>
              <a:t>berg/dal</a:t>
            </a:r>
          </a:p>
          <a:p>
            <a:r>
              <a:rPr lang="en-US" dirty="0" err="1"/>
              <a:t>droog</a:t>
            </a:r>
            <a:r>
              <a:rPr lang="en-US" dirty="0"/>
              <a:t>/</a:t>
            </a:r>
            <a:r>
              <a:rPr lang="en-US" dirty="0" err="1"/>
              <a:t>nat</a:t>
            </a:r>
            <a:endParaRPr lang="en-US" dirty="0"/>
          </a:p>
          <a:p>
            <a:r>
              <a:rPr lang="en-US" dirty="0" err="1"/>
              <a:t>vrolijk</a:t>
            </a:r>
            <a:r>
              <a:rPr lang="en-US" dirty="0"/>
              <a:t>/boos</a:t>
            </a:r>
          </a:p>
          <a:p>
            <a:r>
              <a:rPr lang="en-US" dirty="0"/>
              <a:t>vol/</a:t>
            </a:r>
            <a:r>
              <a:rPr lang="en-US" dirty="0" err="1"/>
              <a:t>leeg</a:t>
            </a:r>
            <a:endParaRPr lang="en-US" dirty="0"/>
          </a:p>
          <a:p>
            <a:r>
              <a:rPr lang="en-US" dirty="0" err="1"/>
              <a:t>aantrekken</a:t>
            </a:r>
            <a:r>
              <a:rPr lang="en-US" dirty="0"/>
              <a:t>/</a:t>
            </a:r>
            <a:r>
              <a:rPr lang="en-US" dirty="0" err="1"/>
              <a:t>afstoten</a:t>
            </a:r>
            <a:endParaRPr lang="en-US" dirty="0"/>
          </a:p>
          <a:p>
            <a:r>
              <a:rPr lang="en-US" dirty="0"/>
              <a:t>1/0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B98-9DE4-AF58-57F8-8933B64364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431A1-81C2-6A4B-E70F-8E19152BE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44869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" descr="Can We Be Happier? by Richard Layard review – a breathless tribute to the  “science of happiness” | Health, mind and body books | The Guardian">
            <a:extLst>
              <a:ext uri="{FF2B5EF4-FFF2-40B4-BE49-F238E27FC236}">
                <a16:creationId xmlns:a16="http://schemas.microsoft.com/office/drawing/2014/main" id="{7D792D44-E685-9C90-9391-CC03E21EE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291" y="2772465"/>
            <a:ext cx="844220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2" name="Picture 2" descr="Can We Be Happier? by Richard Layard review – a breathless tribute to the  “science of happiness” | Health, mind and body books | The Guardian">
            <a:extLst>
              <a:ext uri="{FF2B5EF4-FFF2-40B4-BE49-F238E27FC236}">
                <a16:creationId xmlns:a16="http://schemas.microsoft.com/office/drawing/2014/main" id="{A0C22497-800C-46A2-4289-4B4EEEADD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457" y="2772465"/>
            <a:ext cx="844220" cy="63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31D8B5C-47C1-08E3-F590-583A5D6D3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Tweetallig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 (</a:t>
            </a:r>
            <a:r>
              <a:rPr lang="en-US" dirty="0" err="1"/>
              <a:t>binair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74468-67BE-57C6-E124-98080A8B4F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504679" cy="3780000"/>
          </a:xfrm>
        </p:spPr>
        <p:txBody>
          <a:bodyPr/>
          <a:lstStyle/>
          <a:p>
            <a:r>
              <a:rPr lang="en-US" dirty="0"/>
              <a:t>Iedere </a:t>
            </a:r>
            <a:r>
              <a:rPr lang="en-US" dirty="0" err="1"/>
              <a:t>positie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i="1" dirty="0"/>
              <a:t>twee</a:t>
            </a:r>
            <a:r>
              <a:rPr lang="en-US" dirty="0"/>
              <a:t> </a:t>
            </a:r>
            <a:r>
              <a:rPr lang="en-US" dirty="0" err="1"/>
              <a:t>waarden</a:t>
            </a:r>
            <a:r>
              <a:rPr lang="en-US" dirty="0"/>
              <a:t> </a:t>
            </a:r>
            <a:r>
              <a:rPr lang="en-US" dirty="0" err="1"/>
              <a:t>hebben</a:t>
            </a:r>
            <a:r>
              <a:rPr lang="en-US" dirty="0"/>
              <a:t> in </a:t>
            </a:r>
            <a:r>
              <a:rPr lang="en-US" dirty="0" err="1"/>
              <a:t>plaats</a:t>
            </a:r>
            <a:r>
              <a:rPr lang="en-US" dirty="0"/>
              <a:t> van de </a:t>
            </a:r>
            <a:r>
              <a:rPr lang="en-US" i="1" dirty="0" err="1"/>
              <a:t>tien</a:t>
            </a:r>
            <a:r>
              <a:rPr lang="en-US" dirty="0"/>
              <a:t> </a:t>
            </a:r>
            <a:r>
              <a:rPr lang="en-US" dirty="0" err="1"/>
              <a:t>decimale</a:t>
            </a:r>
            <a:r>
              <a:rPr lang="en-US" dirty="0"/>
              <a:t> </a:t>
            </a:r>
            <a:r>
              <a:rPr lang="en-US" dirty="0" err="1"/>
              <a:t>waarden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ziet</a:t>
            </a:r>
            <a:r>
              <a:rPr lang="en-US" dirty="0"/>
              <a:t> </a:t>
            </a:r>
            <a:r>
              <a:rPr lang="en-US" dirty="0" err="1"/>
              <a:t>eruit</a:t>
            </a:r>
            <a:r>
              <a:rPr lang="en-US" dirty="0"/>
              <a:t> </a:t>
            </a:r>
            <a:r>
              <a:rPr lang="en-US" dirty="0" err="1"/>
              <a:t>als</a:t>
            </a:r>
            <a:r>
              <a:rPr lang="en-US" dirty="0"/>
              <a:t>:  </a:t>
            </a:r>
            <a:r>
              <a:rPr lang="en-US" sz="2000" b="1" dirty="0"/>
              <a:t>10010</a:t>
            </a:r>
          </a:p>
          <a:p>
            <a:endParaRPr lang="en-US" dirty="0"/>
          </a:p>
          <a:p>
            <a:pPr lvl="1"/>
            <a:r>
              <a:rPr lang="en-US" dirty="0"/>
              <a:t>of: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of:</a:t>
            </a: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of: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of: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690119-0406-4C0B-0206-A25DED8FB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07F662-AF8E-55ED-88D8-C8BB46C565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B0B391A-5051-2FCC-08A1-4284FF0E0928}"/>
              </a:ext>
            </a:extLst>
          </p:cNvPr>
          <p:cNvSpPr/>
          <p:nvPr/>
        </p:nvSpPr>
        <p:spPr>
          <a:xfrm>
            <a:off x="1680946" y="4549298"/>
            <a:ext cx="306176" cy="3138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28C3A48-6B5C-A681-AC26-E6FF02F516CA}"/>
              </a:ext>
            </a:extLst>
          </p:cNvPr>
          <p:cNvSpPr/>
          <p:nvPr/>
        </p:nvSpPr>
        <p:spPr>
          <a:xfrm>
            <a:off x="2385198" y="4549298"/>
            <a:ext cx="306176" cy="313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B6FCBF4-E444-A307-D7E3-F9C1D0FAA043}"/>
              </a:ext>
            </a:extLst>
          </p:cNvPr>
          <p:cNvSpPr/>
          <p:nvPr/>
        </p:nvSpPr>
        <p:spPr>
          <a:xfrm>
            <a:off x="3089450" y="4549298"/>
            <a:ext cx="306176" cy="313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8B09298-71AC-E30A-4AAF-E0B49CED3858}"/>
              </a:ext>
            </a:extLst>
          </p:cNvPr>
          <p:cNvSpPr/>
          <p:nvPr/>
        </p:nvSpPr>
        <p:spPr>
          <a:xfrm>
            <a:off x="3793702" y="4549298"/>
            <a:ext cx="306176" cy="31387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D43455-C416-6446-7DFA-D30ED8F43BFF}"/>
              </a:ext>
            </a:extLst>
          </p:cNvPr>
          <p:cNvSpPr/>
          <p:nvPr/>
        </p:nvSpPr>
        <p:spPr>
          <a:xfrm>
            <a:off x="4497952" y="4549298"/>
            <a:ext cx="306176" cy="31387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4" name="Picture 4">
            <a:extLst>
              <a:ext uri="{FF2B5EF4-FFF2-40B4-BE49-F238E27FC236}">
                <a16:creationId xmlns:a16="http://schemas.microsoft.com/office/drawing/2014/main" id="{EE7B43FC-BF27-8C4F-3F1E-C44FF28FC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3659" y="2735679"/>
            <a:ext cx="706736" cy="70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4">
            <a:extLst>
              <a:ext uri="{FF2B5EF4-FFF2-40B4-BE49-F238E27FC236}">
                <a16:creationId xmlns:a16="http://schemas.microsoft.com/office/drawing/2014/main" id="{74875E7C-48F0-66E1-3C84-9DF393A0E5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0848" y="2735679"/>
            <a:ext cx="706736" cy="70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4">
            <a:extLst>
              <a:ext uri="{FF2B5EF4-FFF2-40B4-BE49-F238E27FC236}">
                <a16:creationId xmlns:a16="http://schemas.microsoft.com/office/drawing/2014/main" id="{EFB15F13-FB7C-6D6E-B037-77D48618D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618" y="2735679"/>
            <a:ext cx="706736" cy="706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Minus Sign 22">
            <a:extLst>
              <a:ext uri="{FF2B5EF4-FFF2-40B4-BE49-F238E27FC236}">
                <a16:creationId xmlns:a16="http://schemas.microsoft.com/office/drawing/2014/main" id="{611D0AA3-3A43-A32A-BFB2-39945A470A47}"/>
              </a:ext>
            </a:extLst>
          </p:cNvPr>
          <p:cNvSpPr/>
          <p:nvPr/>
        </p:nvSpPr>
        <p:spPr>
          <a:xfrm>
            <a:off x="1503752" y="2018186"/>
            <a:ext cx="706736" cy="49749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Minus Sign 28">
            <a:extLst>
              <a:ext uri="{FF2B5EF4-FFF2-40B4-BE49-F238E27FC236}">
                <a16:creationId xmlns:a16="http://schemas.microsoft.com/office/drawing/2014/main" id="{BA85E33C-43EE-EF59-7223-745B675C27D7}"/>
              </a:ext>
            </a:extLst>
          </p:cNvPr>
          <p:cNvSpPr/>
          <p:nvPr/>
        </p:nvSpPr>
        <p:spPr>
          <a:xfrm>
            <a:off x="2424253" y="2018186"/>
            <a:ext cx="200280" cy="49749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Minus Sign 29">
            <a:extLst>
              <a:ext uri="{FF2B5EF4-FFF2-40B4-BE49-F238E27FC236}">
                <a16:creationId xmlns:a16="http://schemas.microsoft.com/office/drawing/2014/main" id="{8CF90F40-225F-5487-E1D8-8B9617B3B65B}"/>
              </a:ext>
            </a:extLst>
          </p:cNvPr>
          <p:cNvSpPr/>
          <p:nvPr/>
        </p:nvSpPr>
        <p:spPr>
          <a:xfrm>
            <a:off x="3123809" y="2018186"/>
            <a:ext cx="200280" cy="49749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Minus Sign 30">
            <a:extLst>
              <a:ext uri="{FF2B5EF4-FFF2-40B4-BE49-F238E27FC236}">
                <a16:creationId xmlns:a16="http://schemas.microsoft.com/office/drawing/2014/main" id="{2FF8A630-B210-3037-8E29-6884F8CE4811}"/>
              </a:ext>
            </a:extLst>
          </p:cNvPr>
          <p:cNvSpPr/>
          <p:nvPr/>
        </p:nvSpPr>
        <p:spPr>
          <a:xfrm>
            <a:off x="4593107" y="2018186"/>
            <a:ext cx="200280" cy="49749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Minus Sign 31">
            <a:extLst>
              <a:ext uri="{FF2B5EF4-FFF2-40B4-BE49-F238E27FC236}">
                <a16:creationId xmlns:a16="http://schemas.microsoft.com/office/drawing/2014/main" id="{5F1CEEC5-6F5A-9782-4356-FBAD07F40D2A}"/>
              </a:ext>
            </a:extLst>
          </p:cNvPr>
          <p:cNvSpPr/>
          <p:nvPr/>
        </p:nvSpPr>
        <p:spPr>
          <a:xfrm>
            <a:off x="3537854" y="2018186"/>
            <a:ext cx="706736" cy="497492"/>
          </a:xfrm>
          <a:prstGeom prst="mathMin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Up 23">
            <a:extLst>
              <a:ext uri="{FF2B5EF4-FFF2-40B4-BE49-F238E27FC236}">
                <a16:creationId xmlns:a16="http://schemas.microsoft.com/office/drawing/2014/main" id="{8A8FCAC9-F0A0-3B24-A581-A9EAA8051029}"/>
              </a:ext>
            </a:extLst>
          </p:cNvPr>
          <p:cNvSpPr/>
          <p:nvPr/>
        </p:nvSpPr>
        <p:spPr>
          <a:xfrm>
            <a:off x="1625874" y="3681131"/>
            <a:ext cx="367011" cy="392928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row: Up 33">
            <a:extLst>
              <a:ext uri="{FF2B5EF4-FFF2-40B4-BE49-F238E27FC236}">
                <a16:creationId xmlns:a16="http://schemas.microsoft.com/office/drawing/2014/main" id="{1AC71525-A66D-CD2C-A0E5-F138AE09B7C0}"/>
              </a:ext>
            </a:extLst>
          </p:cNvPr>
          <p:cNvSpPr/>
          <p:nvPr/>
        </p:nvSpPr>
        <p:spPr>
          <a:xfrm flipV="1">
            <a:off x="2333933" y="3700508"/>
            <a:ext cx="367011" cy="392928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Arrow: Up 34">
            <a:extLst>
              <a:ext uri="{FF2B5EF4-FFF2-40B4-BE49-F238E27FC236}">
                <a16:creationId xmlns:a16="http://schemas.microsoft.com/office/drawing/2014/main" id="{B3803C74-6B6A-36FD-7CBC-DB5AB517BA20}"/>
              </a:ext>
            </a:extLst>
          </p:cNvPr>
          <p:cNvSpPr/>
          <p:nvPr/>
        </p:nvSpPr>
        <p:spPr>
          <a:xfrm flipV="1">
            <a:off x="3041992" y="3719885"/>
            <a:ext cx="367011" cy="392928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Up 35">
            <a:extLst>
              <a:ext uri="{FF2B5EF4-FFF2-40B4-BE49-F238E27FC236}">
                <a16:creationId xmlns:a16="http://schemas.microsoft.com/office/drawing/2014/main" id="{82F95C56-6E43-6464-7244-E0EF016B41A9}"/>
              </a:ext>
            </a:extLst>
          </p:cNvPr>
          <p:cNvSpPr/>
          <p:nvPr/>
        </p:nvSpPr>
        <p:spPr>
          <a:xfrm>
            <a:off x="3750051" y="3739262"/>
            <a:ext cx="367011" cy="392928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Up 36">
            <a:extLst>
              <a:ext uri="{FF2B5EF4-FFF2-40B4-BE49-F238E27FC236}">
                <a16:creationId xmlns:a16="http://schemas.microsoft.com/office/drawing/2014/main" id="{42E223B8-59D2-E340-0414-B4C1EC7AF97D}"/>
              </a:ext>
            </a:extLst>
          </p:cNvPr>
          <p:cNvSpPr/>
          <p:nvPr/>
        </p:nvSpPr>
        <p:spPr>
          <a:xfrm flipV="1">
            <a:off x="4458112" y="3719885"/>
            <a:ext cx="367011" cy="392928"/>
          </a:xfrm>
          <a:prstGeom prst="up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467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Tweetallig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 (</a:t>
            </a:r>
            <a:r>
              <a:rPr lang="en-US" dirty="0" err="1"/>
              <a:t>binair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845" y="1666421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1638828" y="2119580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2412369" y="2072154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2364380" y="2474345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805113" y="2290488"/>
            <a:ext cx="799912" cy="331184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1384477" y="2472125"/>
            <a:ext cx="1196692" cy="324590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954F367C-FB0D-908F-069E-C352100D5040}"/>
              </a:ext>
            </a:extLst>
          </p:cNvPr>
          <p:cNvSpPr txBox="1"/>
          <p:nvPr/>
        </p:nvSpPr>
        <p:spPr>
          <a:xfrm>
            <a:off x="729052" y="1001752"/>
            <a:ext cx="2415726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Iedere </a:t>
            </a:r>
            <a:r>
              <a:rPr lang="en-US" sz="1300" dirty="0" err="1"/>
              <a:t>positie</a:t>
            </a:r>
            <a:r>
              <a:rPr lang="en-US" sz="1300" dirty="0"/>
              <a:t> in </a:t>
            </a:r>
            <a:r>
              <a:rPr lang="en-US" sz="1300" dirty="0" err="1"/>
              <a:t>een</a:t>
            </a:r>
            <a:r>
              <a:rPr lang="en-US" sz="1300" dirty="0"/>
              <a:t> </a:t>
            </a:r>
            <a:r>
              <a:rPr lang="en-US" sz="1300" dirty="0" err="1"/>
              <a:t>binair</a:t>
            </a:r>
            <a:r>
              <a:rPr lang="en-US" sz="1300" dirty="0"/>
              <a:t> </a:t>
            </a:r>
            <a:r>
              <a:rPr lang="en-US" sz="1300" dirty="0" err="1"/>
              <a:t>getal</a:t>
            </a:r>
            <a:r>
              <a:rPr lang="en-US" sz="1300" dirty="0"/>
              <a:t> </a:t>
            </a:r>
            <a:br>
              <a:rPr lang="en-US" sz="1300" dirty="0"/>
            </a:br>
            <a:r>
              <a:rPr lang="en-US" sz="1300" dirty="0" err="1"/>
              <a:t>staat</a:t>
            </a:r>
            <a:r>
              <a:rPr lang="en-US" sz="1300" dirty="0"/>
              <a:t> </a:t>
            </a:r>
            <a:r>
              <a:rPr lang="en-US" sz="1300" dirty="0" err="1"/>
              <a:t>voor</a:t>
            </a:r>
            <a:r>
              <a:rPr lang="en-US" sz="1300" dirty="0"/>
              <a:t> </a:t>
            </a:r>
            <a:r>
              <a:rPr lang="en-US" sz="1300" dirty="0" err="1"/>
              <a:t>een</a:t>
            </a:r>
            <a:r>
              <a:rPr lang="en-US" sz="1300" dirty="0"/>
              <a:t> “</a:t>
            </a:r>
            <a:r>
              <a:rPr lang="en-US" sz="1300" dirty="0" err="1"/>
              <a:t>macht</a:t>
            </a:r>
            <a:r>
              <a:rPr lang="en-US" sz="1300" dirty="0"/>
              <a:t> van 2”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0A4C784-88B2-8645-42F5-BE1550871CDC}"/>
              </a:ext>
            </a:extLst>
          </p:cNvPr>
          <p:cNvSpPr txBox="1"/>
          <p:nvPr/>
        </p:nvSpPr>
        <p:spPr>
          <a:xfrm>
            <a:off x="3589276" y="2958486"/>
            <a:ext cx="6946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1011 =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5323C0E-FD71-968B-B8AE-086367014D4E}"/>
              </a:ext>
            </a:extLst>
          </p:cNvPr>
          <p:cNvSpPr txBox="1"/>
          <p:nvPr/>
        </p:nvSpPr>
        <p:spPr>
          <a:xfrm>
            <a:off x="6591123" y="2996560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+ 1 x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AA9AB4-40BC-F200-7909-7728D4E89DF5}"/>
              </a:ext>
            </a:extLst>
          </p:cNvPr>
          <p:cNvSpPr txBox="1"/>
          <p:nvPr/>
        </p:nvSpPr>
        <p:spPr>
          <a:xfrm>
            <a:off x="7880436" y="2996560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+ 1 x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3C0F36-C6E2-F12C-7C82-4B230EE5BD83}"/>
              </a:ext>
            </a:extLst>
          </p:cNvPr>
          <p:cNvSpPr txBox="1"/>
          <p:nvPr/>
        </p:nvSpPr>
        <p:spPr>
          <a:xfrm>
            <a:off x="5378335" y="2996560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+ 0 x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3969C9-9531-F4AB-13FA-8551F472CBBA}"/>
              </a:ext>
            </a:extLst>
          </p:cNvPr>
          <p:cNvSpPr txBox="1"/>
          <p:nvPr/>
        </p:nvSpPr>
        <p:spPr>
          <a:xfrm>
            <a:off x="4375386" y="2996560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 x 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C5D12537-66B4-0C4A-4F18-3B5298385182}"/>
              </a:ext>
            </a:extLst>
          </p:cNvPr>
          <p:cNvSpPr/>
          <p:nvPr/>
        </p:nvSpPr>
        <p:spPr>
          <a:xfrm>
            <a:off x="7036181" y="3896387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E68A60FA-2F76-B0D1-4259-C4D038D1AFCC}"/>
              </a:ext>
            </a:extLst>
          </p:cNvPr>
          <p:cNvSpPr/>
          <p:nvPr/>
        </p:nvSpPr>
        <p:spPr>
          <a:xfrm>
            <a:off x="7979932" y="3896387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1CC0C76-5EF0-2F99-488C-89E24B768D35}"/>
              </a:ext>
            </a:extLst>
          </p:cNvPr>
          <p:cNvGrpSpPr/>
          <p:nvPr/>
        </p:nvGrpSpPr>
        <p:grpSpPr>
          <a:xfrm>
            <a:off x="4522779" y="3896387"/>
            <a:ext cx="799912" cy="331184"/>
            <a:chOff x="462761" y="2181086"/>
            <a:chExt cx="799912" cy="331184"/>
          </a:xfrm>
        </p:grpSpPr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BA1C12E-0709-5AD5-D9AB-8C8F687FB095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66748B66-F9D7-206F-264F-8890FD7DC28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DE3C71E3-976D-D769-7B53-096E386D8B51}"/>
              </a:ext>
            </a:extLst>
          </p:cNvPr>
          <p:cNvSpPr txBox="1"/>
          <p:nvPr/>
        </p:nvSpPr>
        <p:spPr>
          <a:xfrm>
            <a:off x="3056577" y="4459979"/>
            <a:ext cx="298581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1011 (</a:t>
            </a:r>
            <a:r>
              <a:rPr lang="en-US" sz="1800" dirty="0" err="1"/>
              <a:t>binair</a:t>
            </a:r>
            <a:r>
              <a:rPr lang="en-US" sz="1800" dirty="0"/>
              <a:t> ) = 11 (</a:t>
            </a:r>
            <a:r>
              <a:rPr lang="en-US" sz="1800" dirty="0" err="1"/>
              <a:t>decimaal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56473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3 -0.00123 L -0.00643 -0.00092 C -0.00191 -0.00463 0.0026 -0.00864 0.00729 -0.01173 C 0.03073 -0.02685 0.02205 -0.02006 0.03611 -0.02747 C 0.03802 -0.0287 0.03993 -0.03025 0.04201 -0.03117 C 0.04548 -0.03271 0.04948 -0.03333 0.05295 -0.03457 C 0.05555 -0.03549 0.05816 -0.03734 0.06093 -0.03827 C 0.06441 -0.0392 0.06805 -0.0392 0.0717 -0.03981 C 0.07448 -0.04043 0.07708 -0.04105 0.07968 -0.04167 L 0.08854 -0.04352 C 0.09149 -0.04444 0.09444 -0.04629 0.09757 -0.04691 C 0.10416 -0.04815 0.11076 -0.04815 0.11736 -0.04876 L 0.1342 -0.05031 C 0.1533 -0.04876 0.17257 -0.04846 0.19166 -0.04506 C 0.19375 -0.04475 0.19566 -0.04167 0.19757 -0.03981 C 0.20156 -0.0358 0.20555 -0.03179 0.20937 -0.02747 C 0.2118 -0.02531 0.21406 -0.02253 0.21632 -0.02068 C 0.21771 -0.01944 0.21909 -0.01852 0.22031 -0.01697 C 0.22152 -0.01543 0.22205 -0.01296 0.22326 -0.01173 C 0.22482 -0.01018 0.22656 -0.00957 0.2283 -0.00833 C 0.23212 -0.00525 0.23194 -0.00494 0.23524 -0.00123 C 0.23732 0.0105 0.23437 -0.00092 0.23923 0.00587 C 0.2401 0.0071 0.24045 0.00926 0.24114 0.01111 C 0.24218 0.01821 0.24323 0.025 0.24305 0.03241 C 0.24288 0.04568 0.24184 0.05926 0.24114 0.07284 C 0.24097 0.075 0.24114 0.07747 0.24114 0.07994 " pathEditMode="relative" rAng="0" ptsTypes="AAAAAAAAAAAAAAAAAAAAAAAAAA">
                                      <p:cBhvr>
                                        <p:cTn id="24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465" y="160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123 L -0.00295 0.00154 C -8.33333E-7 -0.00247 0.00261 -0.00648 0.0059 -0.00957 C 0.01563 -0.01821 0.02899 -0.025 0.03958 -0.0287 C 0.04636 -0.03117 0.0533 -0.03241 0.06024 -0.03395 L 0.10886 -0.04475 C 0.11632 -0.04815 0.12379 -0.0534 0.1316 -0.05525 C 0.14688 -0.05895 0.19479 -0.05556 0.20382 -0.05525 C 0.2224 -0.05278 0.2408 -0.05154 0.2592 -0.04815 C 0.27066 -0.04599 0.28872 -0.04012 0.30191 -0.0358 C 0.31476 -0.04043 0.32726 -0.05093 0.34045 -0.05 C 0.36493 -0.04815 0.38576 -0.01945 0.40868 -0.00957 C 0.42361 -0.00278 0.45434 0.00278 0.45434 0.00309 C 0.45851 0.00586 0.46302 0.00833 0.46719 0.01173 C 0.46962 0.01358 0.47136 0.01821 0.47413 0.01883 C 0.48681 0.0216 0.49983 0.02099 0.51267 0.02222 C 0.51597 0.02469 0.5191 0.02747 0.52257 0.02932 C 0.55208 0.04413 0.51788 0.02253 0.54132 0.03796 C 0.54427 0.05617 0.54445 0.05309 0.54445 0.07839 C 0.54445 0.08457 0.54392 0.09043 0.5434 0.09599 C 0.54323 0.09784 0.54254 0.09969 0.54236 0.10154 C 0.54219 0.10555 0.54236 0.10957 0.54236 0.11389 " pathEditMode="relative" rAng="0" ptsTypes="AAAAAAAAAAAAAAAAAAAA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361" y="27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463 L 0.00208 -0.00432 C 0.0033 -0.00926 0.00416 -0.0145 0.0059 -0.01852 C 0.00729 -0.0216 0.0092 -0.02345 0.01093 -0.02561 C 0.01805 -0.03395 0.01666 -0.03148 0.02378 -0.03611 C 0.03003 -0.04012 0.03316 -0.04413 0.04062 -0.0466 C 0.04774 -0.04938 0.05521 -0.05031 0.06232 -0.05216 C 0.06736 -0.05555 0.07205 -0.05987 0.07725 -0.06265 C 0.08212 -0.06512 0.08715 -0.06636 0.09201 -0.0679 C 0.11423 -0.07531 0.10555 -0.07253 0.13073 -0.07654 C 0.16111 -0.08179 0.1408 -0.07963 0.17517 -0.08179 C 0.2125 -0.08086 0.24149 -0.08271 0.27725 -0.075 C 0.28646 -0.07284 0.29566 -0.06913 0.30486 -0.06605 C 0.35225 -0.07438 0.31996 -0.07808 0.37118 -0.03981 C 0.37934 -0.03333 0.38906 -0.0287 0.39791 -0.02376 C 0.40573 -0.01944 0.41371 -0.01543 0.4217 -0.01142 C 0.42691 -0.00895 0.43229 -0.0071 0.4375 -0.00463 C 0.44288 -0.00216 0.44809 0.00031 0.45347 0.00247 C 0.46857 -0.00031 0.48385 -0.00278 0.49896 -0.00617 C 0.50434 -0.0074 0.50937 -0.0108 0.51475 -0.01142 C 0.52569 -0.01296 0.53663 -0.01265 0.54739 -0.01327 C 0.55104 -0.01203 0.55486 -0.01173 0.55833 -0.00987 C 0.56823 -0.00432 0.56528 -0.00185 0.57326 0.00957 C 0.57604 0.01358 0.57934 0.01605 0.58212 0.02006 C 0.59114 0.03334 0.58698 0.03025 0.59392 0.04476 C 0.59583 0.04846 0.59791 0.05185 0.6 0.05525 C 0.60052 0.05895 0.60121 0.06235 0.60191 0.06605 C 0.60243 0.06852 0.60364 0.07037 0.60382 0.07284 C 0.60468 0.08179 0.60416 0.09074 0.60486 0.09939 C 0.60521 0.10309 0.60642 0.10648 0.60694 0.10988 C 0.60833 0.12006 0.60729 0.11482 0.60989 0.12593 C 0.61111 0.14753 0.61076 0.13735 0.61076 0.15587 " pathEditMode="relative" rAng="0" ptsTypes="AAAAAAAAAAAAAAAAAAAAAAAAAAAAAAAA">
                                      <p:cBhvr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434" y="4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-0.00052 -3.33333E-6 L 0.04288 -0.00216 C 0.05781 -0.00308 0.07257 -0.00493 0.0875 -0.00586 C 0.10902 -0.00679 0.13038 -0.00679 0.15191 -0.0074 C 0.17534 -0.00524 0.19861 -0.00031 0.22222 -0.00031 C 0.41128 -0.00277 0.21302 -0.0179 0.35781 -0.00401 C 0.37204 0.00186 0.38593 0.01019 0.40034 0.01358 C 0.42673 0.02007 0.49323 0.02253 0.51909 0.02408 C 0.53263 0.03118 0.5467 0.03611 0.55972 0.04537 C 0.57048 0.05278 0.58038 0.06389 0.59045 0.07346 C 0.60486 0.08735 0.60538 0.08827 0.61527 0.1 C 0.61614 0.1142 0.61545 0.11544 0.62013 0.12809 C 0.62534 0.14229 0.62621 0.13704 0.63003 0.15093 C 0.63125 0.15556 0.63211 0.1605 0.63298 0.16513 C 0.63333 0.16698 0.63316 0.16914 0.63402 0.17037 C 0.63541 0.17253 0.63732 0.17284 0.63888 0.17408 C 0.64687 0.17192 0.64357 0.17223 0.64895 0.17223 " pathEditMode="relative" rAng="0" ptsTypes="AAAAAAAAAAAAAAAAAA">
                                      <p:cBhvr>
                                        <p:cTn id="36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465" y="824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Komen die aantallen bekend </a:t>
            </a:r>
            <a:r>
              <a:rPr lang="en-US" dirty="0" err="1"/>
              <a:t>voor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05" y="816964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2022888" y="1270123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2796429" y="1222697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2748440" y="1624888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1189173" y="1441031"/>
            <a:ext cx="799912" cy="331184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1768537" y="1622668"/>
            <a:ext cx="1196692" cy="324590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993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Komen die aantallen bekend </a:t>
            </a:r>
            <a:r>
              <a:rPr lang="en-US" dirty="0" err="1"/>
              <a:t>voor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05" y="816964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2022888" y="1270123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2796429" y="1222697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2748440" y="1624888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1189173" y="1441031"/>
            <a:ext cx="799912" cy="331184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1768537" y="1622668"/>
            <a:ext cx="1196692" cy="324590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</a:t>
              </a:r>
            </a:p>
          </p:txBody>
        </p:sp>
      </p:grpSp>
      <p:pic>
        <p:nvPicPr>
          <p:cNvPr id="2050" name="Picture 2" descr="iPhone 3GS Now Free with Contract - MacRumors">
            <a:extLst>
              <a:ext uri="{FF2B5EF4-FFF2-40B4-BE49-F238E27FC236}">
                <a16:creationId xmlns:a16="http://schemas.microsoft.com/office/drawing/2014/main" id="{2FC2BBC2-76B5-0AAB-6E1D-C434768C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270" y="2571750"/>
            <a:ext cx="2797835" cy="149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ple iPhone 6 Plus 128GB">
            <a:extLst>
              <a:ext uri="{FF2B5EF4-FFF2-40B4-BE49-F238E27FC236}">
                <a16:creationId xmlns:a16="http://schemas.microsoft.com/office/drawing/2014/main" id="{ECFB1DC4-9B8F-3F81-390F-163E9860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45" y="816964"/>
            <a:ext cx="2184321" cy="190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urbished iPhone 8 Plus 256GB - Red Verizon | Back Market">
            <a:extLst>
              <a:ext uri="{FF2B5EF4-FFF2-40B4-BE49-F238E27FC236}">
                <a16:creationId xmlns:a16="http://schemas.microsoft.com/office/drawing/2014/main" id="{B16D88B4-0899-FD88-D528-ABC0365B3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9FE"/>
              </a:clrFrom>
              <a:clrTo>
                <a:srgbClr val="FAF9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7" t="2346" r="25425" b="2376"/>
          <a:stretch/>
        </p:blipFill>
        <p:spPr bwMode="auto">
          <a:xfrm>
            <a:off x="6537880" y="1705309"/>
            <a:ext cx="973532" cy="195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8A51A-FBBE-A895-6452-2EC1DA1DF1B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5F5F7"/>
              </a:clrFrom>
              <a:clrTo>
                <a:srgbClr val="F5F5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7622" y="2093550"/>
            <a:ext cx="2444058" cy="2444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3795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Komen die aantallen bekend </a:t>
            </a:r>
            <a:r>
              <a:rPr lang="en-US" dirty="0" err="1"/>
              <a:t>voor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05" y="816964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2022888" y="1270123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2GB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2796429" y="1222697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1GB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2748440" y="1624888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8GB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1189173" y="1441031"/>
            <a:ext cx="799912" cy="331184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4GB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1768537" y="1622668"/>
            <a:ext cx="1196692" cy="324590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16GB</a:t>
              </a:r>
            </a:p>
          </p:txBody>
        </p:sp>
      </p:grpSp>
      <p:pic>
        <p:nvPicPr>
          <p:cNvPr id="2050" name="Picture 2" descr="iPhone 3GS Now Free with Contract - MacRumors">
            <a:extLst>
              <a:ext uri="{FF2B5EF4-FFF2-40B4-BE49-F238E27FC236}">
                <a16:creationId xmlns:a16="http://schemas.microsoft.com/office/drawing/2014/main" id="{2FC2BBC2-76B5-0AAB-6E1D-C434768C4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6270" y="2571750"/>
            <a:ext cx="2797835" cy="1499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ple iPhone 6 Plus 128GB">
            <a:extLst>
              <a:ext uri="{FF2B5EF4-FFF2-40B4-BE49-F238E27FC236}">
                <a16:creationId xmlns:a16="http://schemas.microsoft.com/office/drawing/2014/main" id="{ECFB1DC4-9B8F-3F81-390F-163E98604A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7045" y="816964"/>
            <a:ext cx="2184321" cy="1907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furbished iPhone 8 Plus 256GB - Red Verizon | Back Market">
            <a:extLst>
              <a:ext uri="{FF2B5EF4-FFF2-40B4-BE49-F238E27FC236}">
                <a16:creationId xmlns:a16="http://schemas.microsoft.com/office/drawing/2014/main" id="{B16D88B4-0899-FD88-D528-ABC0365B31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clrChange>
              <a:clrFrom>
                <a:srgbClr val="FAF9FE"/>
              </a:clrFrom>
              <a:clrTo>
                <a:srgbClr val="FAF9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57" t="2346" r="25425" b="2376"/>
          <a:stretch/>
        </p:blipFill>
        <p:spPr bwMode="auto">
          <a:xfrm>
            <a:off x="6537880" y="1705309"/>
            <a:ext cx="973532" cy="1952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8B8A51A-FBBE-A895-6452-2EC1DA1DF1B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5F5F7"/>
              </a:clrFrom>
              <a:clrTo>
                <a:srgbClr val="F5F5F7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157622" y="2093550"/>
            <a:ext cx="2444058" cy="244405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0F0C5548-5936-6055-0CB1-660E48B7E286}"/>
              </a:ext>
            </a:extLst>
          </p:cNvPr>
          <p:cNvGrpSpPr/>
          <p:nvPr/>
        </p:nvGrpSpPr>
        <p:grpSpPr>
          <a:xfrm>
            <a:off x="1168851" y="953587"/>
            <a:ext cx="1196692" cy="324590"/>
            <a:chOff x="394628" y="2181086"/>
            <a:chExt cx="933635" cy="32459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C106E50-8655-7C2B-5333-4BE92BFB9BDC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984AFFA-2A11-7845-0AED-8BB018A58F1B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32GB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A960CDB-D314-6FBB-5EB6-F86B400A4C71}"/>
              </a:ext>
            </a:extLst>
          </p:cNvPr>
          <p:cNvGrpSpPr/>
          <p:nvPr/>
        </p:nvGrpSpPr>
        <p:grpSpPr>
          <a:xfrm rot="3859188">
            <a:off x="3047739" y="1206900"/>
            <a:ext cx="1196692" cy="324590"/>
            <a:chOff x="394628" y="2181086"/>
            <a:chExt cx="933635" cy="324590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45E689B8-E084-E218-CA2B-33D0C6B497C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5C2C5E55-1D82-7EAD-A363-7C8421E6CC88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64GB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923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US Open 2022 Men's Singles Draw, Bracket - OlimpicTalk - News Puk">
            <a:extLst>
              <a:ext uri="{FF2B5EF4-FFF2-40B4-BE49-F238E27FC236}">
                <a16:creationId xmlns:a16="http://schemas.microsoft.com/office/drawing/2014/main" id="{13F47E58-AAA2-1E4E-D882-362416687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066" y="1684865"/>
            <a:ext cx="4343320" cy="30159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510A5CCA-680E-D4C3-1B6B-6AA27790D9A5}"/>
              </a:ext>
            </a:extLst>
          </p:cNvPr>
          <p:cNvSpPr/>
          <p:nvPr/>
        </p:nvSpPr>
        <p:spPr>
          <a:xfrm>
            <a:off x="2635447" y="1684865"/>
            <a:ext cx="2550177" cy="35057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Komen die aantallen bekend </a:t>
            </a:r>
            <a:r>
              <a:rPr lang="en-US" dirty="0" err="1"/>
              <a:t>voor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416" y="710520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6814399" y="1218000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7587940" y="1170574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 rot="20959319">
            <a:off x="7539951" y="1572765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5980684" y="1388908"/>
            <a:ext cx="799912" cy="331184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6560048" y="1570545"/>
            <a:ext cx="1196692" cy="324590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</a:t>
              </a:r>
            </a:p>
          </p:txBody>
        </p:sp>
      </p:grp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6086C9E-8B1A-97BB-D05B-99801A3B6FCC}"/>
              </a:ext>
            </a:extLst>
          </p:cNvPr>
          <p:cNvSpPr/>
          <p:nvPr/>
        </p:nvSpPr>
        <p:spPr>
          <a:xfrm rot="20264364">
            <a:off x="4766881" y="2869814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A131D3F3-A8EC-19EE-746C-9ECEA367F84E}"/>
              </a:ext>
            </a:extLst>
          </p:cNvPr>
          <p:cNvGrpSpPr/>
          <p:nvPr/>
        </p:nvGrpSpPr>
        <p:grpSpPr>
          <a:xfrm rot="1730897">
            <a:off x="4026002" y="3086420"/>
            <a:ext cx="799912" cy="331184"/>
            <a:chOff x="462761" y="2181086"/>
            <a:chExt cx="799912" cy="3311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68E94C18-7467-FE0D-A7F5-E3E5ED903F1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CD58EADF-3FE8-92B5-ED0C-92669D4E12AE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13DA5C5-13AC-2A1D-2383-73BB3BC17108}"/>
              </a:ext>
            </a:extLst>
          </p:cNvPr>
          <p:cNvGrpSpPr/>
          <p:nvPr/>
        </p:nvGrpSpPr>
        <p:grpSpPr>
          <a:xfrm rot="20959319">
            <a:off x="3411268" y="2705574"/>
            <a:ext cx="799912" cy="331184"/>
            <a:chOff x="462761" y="2181086"/>
            <a:chExt cx="799912" cy="331184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B3B4F6F5-87E3-6057-FEAF-391E484FBE9E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6568FC71-0A8B-4AED-08D6-92545F0A0C4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F76EB8-7203-BFCF-F480-F494E1064DA9}"/>
              </a:ext>
            </a:extLst>
          </p:cNvPr>
          <p:cNvGrpSpPr/>
          <p:nvPr/>
        </p:nvGrpSpPr>
        <p:grpSpPr>
          <a:xfrm>
            <a:off x="2430017" y="3205825"/>
            <a:ext cx="1196692" cy="324590"/>
            <a:chOff x="394628" y="2181086"/>
            <a:chExt cx="933635" cy="324590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6B6D02D0-3067-C5ED-76A3-74F689523F02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664162C3-62BA-E172-19FA-1A6AED76E154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</a:t>
              </a:r>
            </a:p>
          </p:txBody>
        </p:sp>
      </p:grp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F37FF13A-9DA8-A777-573D-D97D8436FC04}"/>
              </a:ext>
            </a:extLst>
          </p:cNvPr>
          <p:cNvSpPr/>
          <p:nvPr/>
        </p:nvSpPr>
        <p:spPr>
          <a:xfrm>
            <a:off x="5375441" y="3192833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024E4B43-FD05-6F57-DA72-315E450B0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656" y="723063"/>
            <a:ext cx="1691679" cy="949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798E185-BC38-CB6F-0BBE-4D9339B74D94}"/>
              </a:ext>
            </a:extLst>
          </p:cNvPr>
          <p:cNvSpPr txBox="1"/>
          <p:nvPr/>
        </p:nvSpPr>
        <p:spPr>
          <a:xfrm>
            <a:off x="4730371" y="1683760"/>
            <a:ext cx="455253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Finale</a:t>
            </a:r>
          </a:p>
          <a:p>
            <a:endParaRPr lang="en-US" sz="13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6F62CE3-1575-5A2A-EFE1-C648703AEAEB}"/>
              </a:ext>
            </a:extLst>
          </p:cNvPr>
          <p:cNvSpPr txBox="1"/>
          <p:nvPr/>
        </p:nvSpPr>
        <p:spPr>
          <a:xfrm>
            <a:off x="4222952" y="1683760"/>
            <a:ext cx="472886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Halve </a:t>
            </a:r>
            <a:br>
              <a:rPr lang="en-US" sz="1300" dirty="0"/>
            </a:br>
            <a:r>
              <a:rPr lang="en-US" sz="1300" dirty="0"/>
              <a:t>Finale</a:t>
            </a:r>
          </a:p>
          <a:p>
            <a:endParaRPr lang="en-US" sz="13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5B2FC5A-2D8C-A090-2950-B1BAAAB90CC6}"/>
              </a:ext>
            </a:extLst>
          </p:cNvPr>
          <p:cNvSpPr txBox="1"/>
          <p:nvPr/>
        </p:nvSpPr>
        <p:spPr>
          <a:xfrm>
            <a:off x="3625002" y="1683760"/>
            <a:ext cx="455253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Kwart</a:t>
            </a:r>
            <a:br>
              <a:rPr lang="en-US" sz="1300" dirty="0"/>
            </a:br>
            <a:r>
              <a:rPr lang="en-US" sz="1300" dirty="0"/>
              <a:t>Finale</a:t>
            </a:r>
          </a:p>
          <a:p>
            <a:endParaRPr lang="en-US" sz="1300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D4CE8B-821B-33EC-94F5-A89609CEC4C1}"/>
              </a:ext>
            </a:extLst>
          </p:cNvPr>
          <p:cNvSpPr txBox="1"/>
          <p:nvPr/>
        </p:nvSpPr>
        <p:spPr>
          <a:xfrm>
            <a:off x="2899004" y="1683760"/>
            <a:ext cx="556243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Achtste</a:t>
            </a:r>
            <a:br>
              <a:rPr lang="en-US" sz="1300" dirty="0"/>
            </a:br>
            <a:r>
              <a:rPr lang="en-US" sz="1300" dirty="0"/>
              <a:t>Finale</a:t>
            </a:r>
          </a:p>
          <a:p>
            <a:endParaRPr lang="en-US" sz="13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8080FE-66F0-7784-7173-ACF8D7D105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4360" y="2731779"/>
            <a:ext cx="2055985" cy="137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5814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" grpId="0"/>
      <p:bldP spid="32" grpId="0"/>
      <p:bldP spid="33" grpId="0"/>
      <p:bldP spid="3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Tweetallig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 (</a:t>
            </a:r>
            <a:r>
              <a:rPr lang="en-US" dirty="0" err="1"/>
              <a:t>binair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10" y="47325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6950893" y="500484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7724434" y="453058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6107765" y="726360"/>
            <a:ext cx="799912" cy="331184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6696542" y="853029"/>
            <a:ext cx="1196692" cy="324590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30A4C784-88B2-8645-42F5-BE1550871CDC}"/>
              </a:ext>
            </a:extLst>
          </p:cNvPr>
          <p:cNvSpPr txBox="1"/>
          <p:nvPr/>
        </p:nvSpPr>
        <p:spPr>
          <a:xfrm>
            <a:off x="873902" y="2237159"/>
            <a:ext cx="8399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10001 =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EAA9AB4-40BC-F200-7909-7728D4E89DF5}"/>
              </a:ext>
            </a:extLst>
          </p:cNvPr>
          <p:cNvSpPr txBox="1"/>
          <p:nvPr/>
        </p:nvSpPr>
        <p:spPr>
          <a:xfrm>
            <a:off x="3979114" y="2275631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+ 1 x 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B3969C9-9531-F4AB-13FA-8551F472CBBA}"/>
              </a:ext>
            </a:extLst>
          </p:cNvPr>
          <p:cNvSpPr txBox="1"/>
          <p:nvPr/>
        </p:nvSpPr>
        <p:spPr>
          <a:xfrm>
            <a:off x="1803963" y="2275631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 x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6EC69A9F-578A-0F12-528E-C350828DC2F2}"/>
              </a:ext>
            </a:extLst>
          </p:cNvPr>
          <p:cNvGrpSpPr/>
          <p:nvPr/>
        </p:nvGrpSpPr>
        <p:grpSpPr>
          <a:xfrm>
            <a:off x="1938615" y="2213363"/>
            <a:ext cx="1196692" cy="324590"/>
            <a:chOff x="394628" y="2181086"/>
            <a:chExt cx="933635" cy="324590"/>
          </a:xfrm>
        </p:grpSpPr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D9F99522-5DA3-00AA-2A56-1EF834F28DA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2CC3ECA6-0354-3111-4762-822D16B220EF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</a:t>
              </a:r>
            </a:p>
          </p:txBody>
        </p:sp>
      </p:grp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D2364C47-648F-8729-D437-AAA9DAA71BBD}"/>
              </a:ext>
            </a:extLst>
          </p:cNvPr>
          <p:cNvSpPr/>
          <p:nvPr/>
        </p:nvSpPr>
        <p:spPr>
          <a:xfrm>
            <a:off x="4620861" y="2218720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AD559A-459D-9C4A-FC10-AD7D611C6264}"/>
              </a:ext>
            </a:extLst>
          </p:cNvPr>
          <p:cNvGrpSpPr/>
          <p:nvPr/>
        </p:nvGrpSpPr>
        <p:grpSpPr>
          <a:xfrm rot="19945302">
            <a:off x="7843681" y="753680"/>
            <a:ext cx="799912" cy="331184"/>
            <a:chOff x="462761" y="2181086"/>
            <a:chExt cx="799912" cy="33118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4684DB3-CC26-1A17-0655-64DD0B34A215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31E94A-B8CB-C0A3-E9C2-75DB2C7F2DD3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EC4F54-B0FD-34F8-FC60-4269EC450275}"/>
              </a:ext>
            </a:extLst>
          </p:cNvPr>
          <p:cNvGrpSpPr/>
          <p:nvPr/>
        </p:nvGrpSpPr>
        <p:grpSpPr>
          <a:xfrm>
            <a:off x="5994869" y="377705"/>
            <a:ext cx="1196692" cy="324590"/>
            <a:chOff x="394628" y="2181086"/>
            <a:chExt cx="933635" cy="3245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7DA28A5-6F41-9456-D78D-0EFE70F7B14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3FE0B93-5177-0990-2007-2A87C0AC2694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32</a:t>
              </a:r>
            </a:p>
          </p:txBody>
        </p:sp>
      </p:grp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557E2530-0FC9-7DEF-7A36-9ACE69EF7F2B}"/>
              </a:ext>
            </a:extLst>
          </p:cNvPr>
          <p:cNvSpPr/>
          <p:nvPr/>
        </p:nvSpPr>
        <p:spPr>
          <a:xfrm>
            <a:off x="1439501" y="73177"/>
            <a:ext cx="6473228" cy="2144921"/>
          </a:xfrm>
          <a:custGeom>
            <a:avLst/>
            <a:gdLst>
              <a:gd name="connsiteX0" fmla="*/ 0 w 6473228"/>
              <a:gd name="connsiteY0" fmla="*/ 2228860 h 2228860"/>
              <a:gd name="connsiteX1" fmla="*/ 4943192 w 6473228"/>
              <a:gd name="connsiteY1" fmla="*/ 110349 h 2228860"/>
              <a:gd name="connsiteX2" fmla="*/ 6473228 w 6473228"/>
              <a:gd name="connsiteY2" fmla="*/ 490595 h 2228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473228" h="2228860">
                <a:moveTo>
                  <a:pt x="0" y="2228860"/>
                </a:moveTo>
                <a:cubicBezTo>
                  <a:pt x="1932160" y="1314460"/>
                  <a:pt x="3864321" y="400060"/>
                  <a:pt x="4943192" y="110349"/>
                </a:cubicBezTo>
                <a:cubicBezTo>
                  <a:pt x="6022063" y="-179362"/>
                  <a:pt x="6247645" y="155616"/>
                  <a:pt x="6473228" y="490595"/>
                </a:cubicBezTo>
              </a:path>
            </a:pathLst>
          </a:custGeom>
          <a:ln>
            <a:solidFill>
              <a:schemeClr val="accent4"/>
            </a:solidFill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A656916-3060-BF34-98FA-7DD24B7BE38C}"/>
              </a:ext>
            </a:extLst>
          </p:cNvPr>
          <p:cNvSpPr/>
          <p:nvPr/>
        </p:nvSpPr>
        <p:spPr>
          <a:xfrm>
            <a:off x="689322" y="1131683"/>
            <a:ext cx="6426702" cy="2750344"/>
          </a:xfrm>
          <a:custGeom>
            <a:avLst/>
            <a:gdLst>
              <a:gd name="connsiteX0" fmla="*/ 243185 w 6426702"/>
              <a:gd name="connsiteY0" fmla="*/ 1385180 h 2750344"/>
              <a:gd name="connsiteX1" fmla="*/ 532896 w 6426702"/>
              <a:gd name="connsiteY1" fmla="*/ 2571184 h 2750344"/>
              <a:gd name="connsiteX2" fmla="*/ 4960040 w 6426702"/>
              <a:gd name="connsiteY2" fmla="*/ 2471596 h 2750344"/>
              <a:gd name="connsiteX3" fmla="*/ 6426702 w 6426702"/>
              <a:gd name="connsiteY3" fmla="*/ 0 h 2750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6702" h="2750344">
                <a:moveTo>
                  <a:pt x="243185" y="1385180"/>
                </a:moveTo>
                <a:cubicBezTo>
                  <a:pt x="-5031" y="1887647"/>
                  <a:pt x="-253246" y="2390115"/>
                  <a:pt x="532896" y="2571184"/>
                </a:cubicBezTo>
                <a:cubicBezTo>
                  <a:pt x="1319038" y="2752253"/>
                  <a:pt x="3977739" y="2900127"/>
                  <a:pt x="4960040" y="2471596"/>
                </a:cubicBezTo>
                <a:cubicBezTo>
                  <a:pt x="5942341" y="2043065"/>
                  <a:pt x="6184521" y="1021532"/>
                  <a:pt x="6426702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3C14B35-2E87-5F51-A243-9F89DC318A17}"/>
              </a:ext>
            </a:extLst>
          </p:cNvPr>
          <p:cNvSpPr txBox="1"/>
          <p:nvPr/>
        </p:nvSpPr>
        <p:spPr>
          <a:xfrm>
            <a:off x="1582725" y="2836741"/>
            <a:ext cx="16607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=  17 (</a:t>
            </a:r>
            <a:r>
              <a:rPr lang="en-US" sz="1800" dirty="0" err="1"/>
              <a:t>decimaal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8208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34" grpId="0" animBg="1"/>
      <p:bldP spid="3" grpId="0" animBg="1"/>
      <p:bldP spid="9" grpId="0" animBg="1"/>
      <p:bldP spid="2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EFFDE2-90B8-1A6A-2453-8F65DFC83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Tweetallig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 (</a:t>
            </a:r>
            <a:r>
              <a:rPr lang="en-US" dirty="0" err="1"/>
              <a:t>binair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EF3F46-AC45-358D-CF49-ADC4421923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9C3F4F-B3F9-1D8A-082B-677E3C7ABE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600F1152-121F-7E92-73C4-C66980511B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910" y="47325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E46C878-9A23-0DE5-BCC4-DBA198D22970}"/>
              </a:ext>
            </a:extLst>
          </p:cNvPr>
          <p:cNvSpPr/>
          <p:nvPr/>
        </p:nvSpPr>
        <p:spPr>
          <a:xfrm rot="20264364">
            <a:off x="6950893" y="500484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807D476-5B21-9056-F2E0-7C0E207FE665}"/>
              </a:ext>
            </a:extLst>
          </p:cNvPr>
          <p:cNvSpPr/>
          <p:nvPr/>
        </p:nvSpPr>
        <p:spPr>
          <a:xfrm>
            <a:off x="7724434" y="453058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071EB8E-3886-42A1-E401-8FBC878F3138}"/>
              </a:ext>
            </a:extLst>
          </p:cNvPr>
          <p:cNvGrpSpPr/>
          <p:nvPr/>
        </p:nvGrpSpPr>
        <p:grpSpPr>
          <a:xfrm>
            <a:off x="4739768" y="3358210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C2FC12D6-CF9D-C7F9-8AC6-CF59711CA32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038F1C49-7B6E-88AC-E19A-1EE73F218D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D02C8C5-FE4B-F782-AA72-BD1BD60CD999}"/>
              </a:ext>
            </a:extLst>
          </p:cNvPr>
          <p:cNvGrpSpPr/>
          <p:nvPr/>
        </p:nvGrpSpPr>
        <p:grpSpPr>
          <a:xfrm rot="1730897">
            <a:off x="6107765" y="726360"/>
            <a:ext cx="799912" cy="331184"/>
            <a:chOff x="462761" y="2181086"/>
            <a:chExt cx="799912" cy="331184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CE319946-6ADF-F6A2-9413-FB040ADA79A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B860D7A0-4179-F006-C595-1D5B8B96597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A54C44A-0D96-D92F-CFBB-428E5B27E228}"/>
              </a:ext>
            </a:extLst>
          </p:cNvPr>
          <p:cNvGrpSpPr/>
          <p:nvPr/>
        </p:nvGrpSpPr>
        <p:grpSpPr>
          <a:xfrm>
            <a:off x="6696542" y="853029"/>
            <a:ext cx="1196692" cy="324590"/>
            <a:chOff x="394628" y="2181086"/>
            <a:chExt cx="933635" cy="324590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52C4480C-FC69-223F-DA91-FE0B444FEE5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EE8D2DE-A03F-91A6-9AD1-65295267A7A6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</a:t>
              </a: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F479EE0E-B671-E1A4-4F88-6E546D67D591}"/>
              </a:ext>
            </a:extLst>
          </p:cNvPr>
          <p:cNvSpPr txBox="1"/>
          <p:nvPr/>
        </p:nvSpPr>
        <p:spPr>
          <a:xfrm>
            <a:off x="142556" y="3371411"/>
            <a:ext cx="159659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42 (</a:t>
            </a:r>
            <a:r>
              <a:rPr lang="en-US" sz="1800" dirty="0" err="1"/>
              <a:t>decimaal</a:t>
            </a:r>
            <a:r>
              <a:rPr lang="en-US" sz="1800" dirty="0"/>
              <a:t>) =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FC76ED-4432-1D5C-D2AB-9EC9AA1D6E40}"/>
              </a:ext>
            </a:extLst>
          </p:cNvPr>
          <p:cNvSpPr txBox="1"/>
          <p:nvPr/>
        </p:nvSpPr>
        <p:spPr>
          <a:xfrm>
            <a:off x="4317303" y="3423775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+ 1 x 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B54D186-F432-C841-B067-BDCDD3511C85}"/>
              </a:ext>
            </a:extLst>
          </p:cNvPr>
          <p:cNvSpPr txBox="1"/>
          <p:nvPr/>
        </p:nvSpPr>
        <p:spPr>
          <a:xfrm>
            <a:off x="1847203" y="3423775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 x 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3D3B2FE8-C9C6-44EE-2B0D-21B3D9798103}"/>
              </a:ext>
            </a:extLst>
          </p:cNvPr>
          <p:cNvGrpSpPr/>
          <p:nvPr/>
        </p:nvGrpSpPr>
        <p:grpSpPr>
          <a:xfrm>
            <a:off x="1981855" y="3361507"/>
            <a:ext cx="1196692" cy="324590"/>
            <a:chOff x="394628" y="2181086"/>
            <a:chExt cx="933635" cy="324590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E2A8C771-CD70-22CF-3A5B-A0E1A5D12D4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62F0FD5F-AC93-C182-FD50-57B6C17D7ED2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32</a:t>
              </a:r>
            </a:p>
          </p:txBody>
        </p:sp>
      </p:grpSp>
      <p:sp>
        <p:nvSpPr>
          <p:cNvPr id="45" name="TextBox 44">
            <a:extLst>
              <a:ext uri="{FF2B5EF4-FFF2-40B4-BE49-F238E27FC236}">
                <a16:creationId xmlns:a16="http://schemas.microsoft.com/office/drawing/2014/main" id="{2BBB102D-F677-1290-6148-E81FFD24C5AA}"/>
              </a:ext>
            </a:extLst>
          </p:cNvPr>
          <p:cNvSpPr txBox="1"/>
          <p:nvPr/>
        </p:nvSpPr>
        <p:spPr>
          <a:xfrm>
            <a:off x="6585928" y="3423775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+ 1 x 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AB3002C-03E7-1E54-39FD-46BDBD6A6A8B}"/>
              </a:ext>
            </a:extLst>
          </p:cNvPr>
          <p:cNvSpPr/>
          <p:nvPr/>
        </p:nvSpPr>
        <p:spPr>
          <a:xfrm>
            <a:off x="7007765" y="3366864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CFAD559A-459D-9C4A-FC10-AD7D611C6264}"/>
              </a:ext>
            </a:extLst>
          </p:cNvPr>
          <p:cNvGrpSpPr/>
          <p:nvPr/>
        </p:nvGrpSpPr>
        <p:grpSpPr>
          <a:xfrm rot="19945302">
            <a:off x="7843681" y="753680"/>
            <a:ext cx="799912" cy="331184"/>
            <a:chOff x="462761" y="2181086"/>
            <a:chExt cx="799912" cy="331184"/>
          </a:xfrm>
        </p:grpSpPr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D4684DB3-CC26-1A17-0655-64DD0B34A215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1431E94A-B8CB-C0A3-E9C2-75DB2C7F2DD3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8</a:t>
              </a:r>
            </a:p>
          </p:txBody>
        </p: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9C9EB68A-3C3D-0179-1F10-4DDE0786C08D}"/>
              </a:ext>
            </a:extLst>
          </p:cNvPr>
          <p:cNvSpPr txBox="1"/>
          <p:nvPr/>
        </p:nvSpPr>
        <p:spPr>
          <a:xfrm>
            <a:off x="3086036" y="3423775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+ 0 x 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CEAA530-F78A-3366-C1B8-F10078AAF7A4}"/>
              </a:ext>
            </a:extLst>
          </p:cNvPr>
          <p:cNvSpPr txBox="1"/>
          <p:nvPr/>
        </p:nvSpPr>
        <p:spPr>
          <a:xfrm>
            <a:off x="7706401" y="3423775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+ 0 x 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E9565709-E005-4283-8913-D80DD5F40299}"/>
              </a:ext>
            </a:extLst>
          </p:cNvPr>
          <p:cNvSpPr txBox="1"/>
          <p:nvPr/>
        </p:nvSpPr>
        <p:spPr>
          <a:xfrm>
            <a:off x="5484650" y="3423775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+ 0 x </a:t>
            </a:r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9A5BB525-CE0C-39F3-A717-9E8C2ADF52B7}"/>
              </a:ext>
            </a:extLst>
          </p:cNvPr>
          <p:cNvSpPr/>
          <p:nvPr/>
        </p:nvSpPr>
        <p:spPr>
          <a:xfrm>
            <a:off x="8192372" y="3366864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C099DA6E-8A73-AF35-BDD4-8E7C36D42819}"/>
              </a:ext>
            </a:extLst>
          </p:cNvPr>
          <p:cNvGrpSpPr/>
          <p:nvPr/>
        </p:nvGrpSpPr>
        <p:grpSpPr>
          <a:xfrm>
            <a:off x="3280056" y="3361507"/>
            <a:ext cx="1196692" cy="324590"/>
            <a:chOff x="394628" y="2181086"/>
            <a:chExt cx="933635" cy="324590"/>
          </a:xfrm>
        </p:grpSpPr>
        <p:sp>
          <p:nvSpPr>
            <p:cNvPr id="61" name="Rectangle: Rounded Corners 60">
              <a:extLst>
                <a:ext uri="{FF2B5EF4-FFF2-40B4-BE49-F238E27FC236}">
                  <a16:creationId xmlns:a16="http://schemas.microsoft.com/office/drawing/2014/main" id="{9DCD559D-3F4A-239F-C47F-F049E8091C3B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776CD5C9-6A22-AEEB-5981-B3376887799A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16</a:t>
              </a:r>
            </a:p>
          </p:txBody>
        </p: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68F770D9-4758-B475-8A32-A151F8B9B826}"/>
              </a:ext>
            </a:extLst>
          </p:cNvPr>
          <p:cNvGrpSpPr/>
          <p:nvPr/>
        </p:nvGrpSpPr>
        <p:grpSpPr>
          <a:xfrm>
            <a:off x="5833520" y="3358210"/>
            <a:ext cx="799912" cy="331184"/>
            <a:chOff x="462761" y="2181086"/>
            <a:chExt cx="799912" cy="331184"/>
          </a:xfrm>
        </p:grpSpPr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228FEB3B-A5E3-7AA6-73D1-9728463FCE8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5" name="Rectangle: Rounded Corners 64">
              <a:extLst>
                <a:ext uri="{FF2B5EF4-FFF2-40B4-BE49-F238E27FC236}">
                  <a16:creationId xmlns:a16="http://schemas.microsoft.com/office/drawing/2014/main" id="{46920A9F-EB5D-5BEC-B8DE-307228F3766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sp>
        <p:nvSpPr>
          <p:cNvPr id="66" name="TextBox 65">
            <a:extLst>
              <a:ext uri="{FF2B5EF4-FFF2-40B4-BE49-F238E27FC236}">
                <a16:creationId xmlns:a16="http://schemas.microsoft.com/office/drawing/2014/main" id="{AD68D7FA-96D1-40CA-55C3-86CC7C7F50EA}"/>
              </a:ext>
            </a:extLst>
          </p:cNvPr>
          <p:cNvSpPr txBox="1"/>
          <p:nvPr/>
        </p:nvSpPr>
        <p:spPr>
          <a:xfrm>
            <a:off x="1605238" y="3960051"/>
            <a:ext cx="181459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=  101010 (</a:t>
            </a:r>
            <a:r>
              <a:rPr lang="en-US" sz="1800" dirty="0" err="1"/>
              <a:t>binair</a:t>
            </a:r>
            <a:r>
              <a:rPr lang="en-US" sz="1800" dirty="0"/>
              <a:t>)</a:t>
            </a: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6EC4F54-B0FD-34F8-FC60-4269EC450275}"/>
              </a:ext>
            </a:extLst>
          </p:cNvPr>
          <p:cNvGrpSpPr/>
          <p:nvPr/>
        </p:nvGrpSpPr>
        <p:grpSpPr>
          <a:xfrm>
            <a:off x="5994869" y="377705"/>
            <a:ext cx="1196692" cy="324590"/>
            <a:chOff x="394628" y="2181086"/>
            <a:chExt cx="933635" cy="324590"/>
          </a:xfrm>
        </p:grpSpPr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07DA28A5-6F41-9456-D78D-0EFE70F7B14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C3FE0B93-5177-0990-2007-2A87C0AC2694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32</a:t>
              </a:r>
            </a:p>
          </p:txBody>
        </p:sp>
      </p:grp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FBA9E7D-6AD1-FE0B-7B56-3A7BB4F8A5E1}"/>
              </a:ext>
            </a:extLst>
          </p:cNvPr>
          <p:cNvCxnSpPr>
            <a:cxnSpLocks/>
          </p:cNvCxnSpPr>
          <p:nvPr/>
        </p:nvCxnSpPr>
        <p:spPr>
          <a:xfrm>
            <a:off x="1851965" y="3617069"/>
            <a:ext cx="219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3E00876-675C-A80B-88B8-3B085A54343C}"/>
              </a:ext>
            </a:extLst>
          </p:cNvPr>
          <p:cNvCxnSpPr>
            <a:cxnSpLocks/>
          </p:cNvCxnSpPr>
          <p:nvPr/>
        </p:nvCxnSpPr>
        <p:spPr>
          <a:xfrm>
            <a:off x="4471665" y="3617069"/>
            <a:ext cx="219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C8A7EFE0-23AE-9A97-B511-86C1F78E2262}"/>
              </a:ext>
            </a:extLst>
          </p:cNvPr>
          <p:cNvCxnSpPr>
            <a:cxnSpLocks/>
          </p:cNvCxnSpPr>
          <p:nvPr/>
        </p:nvCxnSpPr>
        <p:spPr>
          <a:xfrm>
            <a:off x="6747375" y="3617069"/>
            <a:ext cx="2197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069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7" grpId="0"/>
      <p:bldP spid="45" grpId="0"/>
      <p:bldP spid="47" grpId="0" animBg="1"/>
      <p:bldP spid="54" grpId="0"/>
      <p:bldP spid="55" grpId="0"/>
      <p:bldP spid="57" grpId="0"/>
      <p:bldP spid="59" grpId="0" animBg="1"/>
      <p:bldP spid="6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is?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CE198B-6752-8A98-F3F7-E43A8A651310}"/>
              </a:ext>
            </a:extLst>
          </p:cNvPr>
          <p:cNvSpPr txBox="1"/>
          <p:nvPr/>
        </p:nvSpPr>
        <p:spPr>
          <a:xfrm>
            <a:off x="1683944" y="1292909"/>
            <a:ext cx="200901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11 + 11 =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2E67E34-7BAF-19EC-4551-1E8713CC0379}"/>
              </a:ext>
            </a:extLst>
          </p:cNvPr>
          <p:cNvSpPr txBox="1"/>
          <p:nvPr/>
        </p:nvSpPr>
        <p:spPr>
          <a:xfrm>
            <a:off x="3891481" y="1291400"/>
            <a:ext cx="51296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0674842-E71B-D8A6-CEC7-41749E545ABF}"/>
              </a:ext>
            </a:extLst>
          </p:cNvPr>
          <p:cNvSpPr txBox="1"/>
          <p:nvPr/>
        </p:nvSpPr>
        <p:spPr>
          <a:xfrm>
            <a:off x="1691489" y="2251061"/>
            <a:ext cx="287245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11 + 11 = 110 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07FE46D-28DD-C5FC-A0E2-CF14C5A39076}"/>
              </a:ext>
            </a:extLst>
          </p:cNvPr>
          <p:cNvSpPr/>
          <p:nvPr/>
        </p:nvSpPr>
        <p:spPr>
          <a:xfrm>
            <a:off x="590114" y="314902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16137C8-E717-3209-C06F-FA278E3DA3EB}"/>
              </a:ext>
            </a:extLst>
          </p:cNvPr>
          <p:cNvSpPr/>
          <p:nvPr/>
        </p:nvSpPr>
        <p:spPr>
          <a:xfrm>
            <a:off x="1533865" y="3149029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EA8271-A772-A624-46D4-86D914420A0A}"/>
              </a:ext>
            </a:extLst>
          </p:cNvPr>
          <p:cNvSpPr/>
          <p:nvPr/>
        </p:nvSpPr>
        <p:spPr>
          <a:xfrm>
            <a:off x="2516993" y="314902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5338E0F-20CD-744C-5501-B1E8E9F88F96}"/>
              </a:ext>
            </a:extLst>
          </p:cNvPr>
          <p:cNvSpPr/>
          <p:nvPr/>
        </p:nvSpPr>
        <p:spPr>
          <a:xfrm>
            <a:off x="3460744" y="3149029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197789C3-9F17-27BA-2D2A-F2899BD5AF04}"/>
              </a:ext>
            </a:extLst>
          </p:cNvPr>
          <p:cNvSpPr/>
          <p:nvPr/>
        </p:nvSpPr>
        <p:spPr>
          <a:xfrm>
            <a:off x="6260614" y="356351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B8120BB-644E-43ED-32F9-641C1E8F6760}"/>
              </a:ext>
            </a:extLst>
          </p:cNvPr>
          <p:cNvSpPr/>
          <p:nvPr/>
        </p:nvSpPr>
        <p:spPr>
          <a:xfrm>
            <a:off x="7204365" y="3563511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A3E764A-C3D9-004B-9606-899F80B45F01}"/>
              </a:ext>
            </a:extLst>
          </p:cNvPr>
          <p:cNvSpPr/>
          <p:nvPr/>
        </p:nvSpPr>
        <p:spPr>
          <a:xfrm>
            <a:off x="6260614" y="3137998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6DBB16F-761B-FD29-2853-13220EFDDBB0}"/>
              </a:ext>
            </a:extLst>
          </p:cNvPr>
          <p:cNvSpPr/>
          <p:nvPr/>
        </p:nvSpPr>
        <p:spPr>
          <a:xfrm>
            <a:off x="7204365" y="3137998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96E20503-950A-DF65-AF04-3B687CAEF8FD}"/>
              </a:ext>
            </a:extLst>
          </p:cNvPr>
          <p:cNvSpPr/>
          <p:nvPr/>
        </p:nvSpPr>
        <p:spPr>
          <a:xfrm>
            <a:off x="6260613" y="3989024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2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E80FCA6-FF71-E6F2-E271-9FF86E70AF50}"/>
              </a:ext>
            </a:extLst>
          </p:cNvPr>
          <p:cNvGrpSpPr/>
          <p:nvPr/>
        </p:nvGrpSpPr>
        <p:grpSpPr>
          <a:xfrm>
            <a:off x="5285318" y="3129345"/>
            <a:ext cx="799912" cy="331184"/>
            <a:chOff x="462761" y="2181086"/>
            <a:chExt cx="799912" cy="331184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118BB65-078A-11D5-8A06-4FC39278E6A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6D8951FE-80DA-4C10-1FC3-277D0CEFF0CE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4</a:t>
              </a:r>
            </a:p>
          </p:txBody>
        </p:sp>
      </p:grpSp>
      <p:sp>
        <p:nvSpPr>
          <p:cNvPr id="2" name="Equals 1">
            <a:extLst>
              <a:ext uri="{FF2B5EF4-FFF2-40B4-BE49-F238E27FC236}">
                <a16:creationId xmlns:a16="http://schemas.microsoft.com/office/drawing/2014/main" id="{A0BDCFD9-270E-581A-A15E-97D316E9F070}"/>
              </a:ext>
            </a:extLst>
          </p:cNvPr>
          <p:cNvSpPr/>
          <p:nvPr/>
        </p:nvSpPr>
        <p:spPr>
          <a:xfrm>
            <a:off x="4419594" y="3086507"/>
            <a:ext cx="663181" cy="434166"/>
          </a:xfrm>
          <a:prstGeom prst="mathEqua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DA7DA3-0406-B07A-9D44-AF36BB2730F7}"/>
              </a:ext>
            </a:extLst>
          </p:cNvPr>
          <p:cNvSpPr txBox="1"/>
          <p:nvPr/>
        </p:nvSpPr>
        <p:spPr>
          <a:xfrm>
            <a:off x="5519596" y="2592425"/>
            <a:ext cx="218008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1     1      0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531B562-5BF3-A6B7-2C77-399696499A5A}"/>
              </a:ext>
            </a:extLst>
          </p:cNvPr>
          <p:cNvSpPr txBox="1"/>
          <p:nvPr/>
        </p:nvSpPr>
        <p:spPr>
          <a:xfrm>
            <a:off x="821741" y="1492157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decimaal</a:t>
            </a:r>
            <a:endParaRPr lang="en-US" sz="13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B4D4D0F-6904-EF3B-7611-ACE84F3034B5}"/>
              </a:ext>
            </a:extLst>
          </p:cNvPr>
          <p:cNvSpPr txBox="1"/>
          <p:nvPr/>
        </p:nvSpPr>
        <p:spPr>
          <a:xfrm>
            <a:off x="1081428" y="2428032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binair</a:t>
            </a:r>
            <a:endParaRPr lang="en-US" sz="13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FBD291E-53C9-8083-796B-D2D4614A6E12}"/>
              </a:ext>
            </a:extLst>
          </p:cNvPr>
          <p:cNvSpPr txBox="1"/>
          <p:nvPr/>
        </p:nvSpPr>
        <p:spPr>
          <a:xfrm>
            <a:off x="4731039" y="4580010"/>
            <a:ext cx="7822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3 + 3 =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CB4817-12B4-F6F5-E641-21FE56969942}"/>
              </a:ext>
            </a:extLst>
          </p:cNvPr>
          <p:cNvSpPr txBox="1"/>
          <p:nvPr/>
        </p:nvSpPr>
        <p:spPr>
          <a:xfrm>
            <a:off x="5496321" y="4578501"/>
            <a:ext cx="128240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6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8C498D8-D125-A025-84E2-E0F619A532A1}"/>
              </a:ext>
            </a:extLst>
          </p:cNvPr>
          <p:cNvSpPr txBox="1"/>
          <p:nvPr/>
        </p:nvSpPr>
        <p:spPr>
          <a:xfrm>
            <a:off x="3918771" y="4642268"/>
            <a:ext cx="66845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decimaal</a:t>
            </a: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4B6E69-6D15-148E-AAF5-F87FF8B2D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5835342-5E2E-AEE2-F863-881109B44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80791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1" grpId="0" animBg="1"/>
      <p:bldP spid="11" grpId="1" animBg="1"/>
      <p:bldP spid="15" grpId="0" animBg="1"/>
      <p:bldP spid="15" grpId="1" animBg="1"/>
      <p:bldP spid="16" grpId="0" animBg="1"/>
      <p:bldP spid="17" grpId="0" animBg="1"/>
      <p:bldP spid="17" grpId="1" animBg="1"/>
      <p:bldP spid="18" grpId="0" animBg="1"/>
      <p:bldP spid="18" grpId="1" animBg="1"/>
      <p:bldP spid="2" grpId="0" animBg="1"/>
      <p:bldP spid="22" grpId="0"/>
      <p:bldP spid="24" grpId="0"/>
      <p:bldP spid="25" grpId="0"/>
      <p:bldP spid="26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eten Mand - Fruit Vanhellemont">
            <a:extLst>
              <a:ext uri="{FF2B5EF4-FFF2-40B4-BE49-F238E27FC236}">
                <a16:creationId xmlns:a16="http://schemas.microsoft.com/office/drawing/2014/main" id="{5230BE62-A01A-EB81-0367-4E5D30BB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23" y="2718489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is 11 + 11 </a:t>
            </a:r>
            <a:r>
              <a:rPr lang="en-US" dirty="0" err="1"/>
              <a:t>gelijk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22?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05C67-9132-8397-44AA-5AB046BFB6BE}"/>
              </a:ext>
            </a:extLst>
          </p:cNvPr>
          <p:cNvSpPr/>
          <p:nvPr/>
        </p:nvSpPr>
        <p:spPr>
          <a:xfrm rot="20264364">
            <a:off x="6835506" y="3171648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601C0D-D09E-03FD-E3F7-064593DD9A6A}"/>
              </a:ext>
            </a:extLst>
          </p:cNvPr>
          <p:cNvSpPr/>
          <p:nvPr/>
        </p:nvSpPr>
        <p:spPr>
          <a:xfrm>
            <a:off x="7689600" y="3206056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ECE0C9-4034-51E2-BDF4-BD7C98946B5B}"/>
              </a:ext>
            </a:extLst>
          </p:cNvPr>
          <p:cNvGrpSpPr/>
          <p:nvPr/>
        </p:nvGrpSpPr>
        <p:grpSpPr>
          <a:xfrm>
            <a:off x="6998710" y="3533601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E98A2C-4782-A511-A66D-FBAE3E694EF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624907-A520-70D8-6777-FC6EE1A6408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041149" y="1453813"/>
            <a:ext cx="188397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11 = 1 x                   + 1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1766923" y="139690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3013771" y="1396901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A5659D-8DFA-7A64-21BF-6259061BF06D}"/>
              </a:ext>
            </a:extLst>
          </p:cNvPr>
          <p:cNvGrpSpPr/>
          <p:nvPr/>
        </p:nvGrpSpPr>
        <p:grpSpPr>
          <a:xfrm rot="1730897">
            <a:off x="6049526" y="3378482"/>
            <a:ext cx="799912" cy="331184"/>
            <a:chOff x="462761" y="2181086"/>
            <a:chExt cx="799912" cy="3311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A9D9EF5-0043-5827-0BD6-E986DBC79FC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E34708-54C7-F176-F57E-ACB46CF727B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001744-EDC8-6155-E92A-C77F5F3AB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01DE8-EA47-11E6-6156-5A824FA058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78120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0F6540-6BCA-DCFC-52D6-021C064E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Binair</a:t>
            </a:r>
            <a:r>
              <a:rPr lang="en-US" dirty="0"/>
              <a:t> </a:t>
            </a:r>
            <a:r>
              <a:rPr lang="en-US" dirty="0" err="1"/>
              <a:t>optellen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D61E8-6F69-D265-6134-EDDF20F7B0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0 + 0 = 0</a:t>
            </a:r>
          </a:p>
          <a:p>
            <a:r>
              <a:rPr lang="en-US" dirty="0"/>
              <a:t>1 + 0 = 1</a:t>
            </a:r>
          </a:p>
          <a:p>
            <a:r>
              <a:rPr lang="en-US" dirty="0"/>
              <a:t>0 + 1 = 1</a:t>
            </a:r>
          </a:p>
          <a:p>
            <a:r>
              <a:rPr lang="en-US" dirty="0"/>
              <a:t>1 + 1 = (1)0   (0, 1 </a:t>
            </a:r>
            <a:r>
              <a:rPr lang="en-US" dirty="0" err="1"/>
              <a:t>onthouden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dus:</a:t>
            </a:r>
          </a:p>
          <a:p>
            <a:pPr lvl="1"/>
            <a:r>
              <a:rPr lang="en-US" dirty="0"/>
              <a:t>00 + 01 = 01</a:t>
            </a:r>
          </a:p>
          <a:p>
            <a:pPr lvl="1"/>
            <a:r>
              <a:rPr lang="en-US" dirty="0"/>
              <a:t>01 + 01 = 10</a:t>
            </a:r>
          </a:p>
          <a:p>
            <a:pPr lvl="1"/>
            <a:r>
              <a:rPr lang="en-US" dirty="0"/>
              <a:t>10 + 01 = 11</a:t>
            </a:r>
          </a:p>
          <a:p>
            <a:pPr lvl="1"/>
            <a:r>
              <a:rPr lang="en-US" dirty="0"/>
              <a:t>11 + 11 = 110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4DBE5A-AF84-9C71-D66A-A906D215AE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1BDECA-CEF4-421E-1C0D-7721FE67E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244CF21-8CF0-C23C-E7FF-A3036F0114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06"/>
          <a:stretch/>
        </p:blipFill>
        <p:spPr bwMode="auto">
          <a:xfrm>
            <a:off x="4437005" y="936001"/>
            <a:ext cx="4009488" cy="227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536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37AD760-400E-76EC-3668-A5DB6D103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Digits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225F24-2C6B-3B4F-B803-85DE8ED32D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Vinger</a:t>
            </a:r>
            <a:r>
              <a:rPr lang="en-US" dirty="0"/>
              <a:t> </a:t>
            </a:r>
            <a:r>
              <a:rPr lang="en-US" dirty="0" err="1"/>
              <a:t>opsteken</a:t>
            </a:r>
            <a:r>
              <a:rPr lang="en-US" dirty="0"/>
              <a:t> == 1</a:t>
            </a:r>
          </a:p>
          <a:p>
            <a:r>
              <a:rPr lang="en-US" dirty="0" err="1"/>
              <a:t>Vinger</a:t>
            </a:r>
            <a:r>
              <a:rPr lang="en-US" dirty="0"/>
              <a:t> </a:t>
            </a:r>
            <a:r>
              <a:rPr lang="en-US" dirty="0" err="1"/>
              <a:t>niet</a:t>
            </a:r>
            <a:r>
              <a:rPr lang="en-US" dirty="0"/>
              <a:t> </a:t>
            </a:r>
            <a:r>
              <a:rPr lang="en-US" dirty="0" err="1"/>
              <a:t>opsteken</a:t>
            </a:r>
            <a:r>
              <a:rPr lang="en-US" dirty="0"/>
              <a:t> = 0</a:t>
            </a:r>
          </a:p>
          <a:p>
            <a:endParaRPr lang="en-US" dirty="0"/>
          </a:p>
          <a:p>
            <a:r>
              <a:rPr lang="en-US" dirty="0"/>
              <a:t>Maak </a:t>
            </a:r>
            <a:r>
              <a:rPr lang="en-US" dirty="0" err="1"/>
              <a:t>binaire</a:t>
            </a:r>
            <a:r>
              <a:rPr lang="en-US" dirty="0"/>
              <a:t> </a:t>
            </a:r>
            <a:r>
              <a:rPr lang="en-US" dirty="0" err="1"/>
              <a:t>getallen</a:t>
            </a:r>
            <a:r>
              <a:rPr lang="en-US" dirty="0"/>
              <a:t> met je </a:t>
            </a:r>
            <a:r>
              <a:rPr lang="en-US" dirty="0" err="1"/>
              <a:t>vingers</a:t>
            </a:r>
            <a:endParaRPr lang="en-US" dirty="0"/>
          </a:p>
        </p:txBody>
      </p:sp>
      <p:pic>
        <p:nvPicPr>
          <p:cNvPr id="1026" name="Picture 2" descr="hand right: 16,8,4,2,1">
            <a:extLst>
              <a:ext uri="{FF2B5EF4-FFF2-40B4-BE49-F238E27FC236}">
                <a16:creationId xmlns:a16="http://schemas.microsoft.com/office/drawing/2014/main" id="{6B8417CE-C3D0-2A18-9007-18C50153F3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130" y="1914810"/>
            <a:ext cx="2493169" cy="259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07D2E5A-C03E-903F-CDC2-22C424A51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13E360C-BD1B-A1D4-2BC8-4BB0EB2F5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997951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8BA2-6B76-40E2-00D2-A394FCB1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</a:t>
            </a:r>
            <a:r>
              <a:rPr lang="en-US" dirty="0" err="1"/>
              <a:t>vingers</a:t>
            </a:r>
            <a:r>
              <a:rPr lang="en-US" dirty="0"/>
              <a:t> steek </a:t>
            </a:r>
            <a:r>
              <a:rPr lang="en-US" dirty="0" err="1"/>
              <a:t>ik</a:t>
            </a:r>
            <a:r>
              <a:rPr lang="en-US" dirty="0"/>
              <a:t> op? </a:t>
            </a:r>
            <a:br>
              <a:rPr lang="en-US" dirty="0"/>
            </a:br>
            <a:r>
              <a:rPr lang="en-US" dirty="0"/>
              <a:t>Welk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geef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186-C776-DD04-3CA4-3880821C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D1EF2-C3DE-7FD1-39AB-817F5B7B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258B0-E109-FFC4-EBFD-91A421E9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8C9AC6-F66B-0283-835A-4F1831FE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6046" y="1416713"/>
            <a:ext cx="4175954" cy="276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 right: 16,8,4,2,1">
            <a:extLst>
              <a:ext uri="{FF2B5EF4-FFF2-40B4-BE49-F238E27FC236}">
                <a16:creationId xmlns:a16="http://schemas.microsoft.com/office/drawing/2014/main" id="{AC179F18-85F1-E81B-CA15-A11704CF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05" y="3323822"/>
            <a:ext cx="1174597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7202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178BA2-6B76-40E2-00D2-A394FCB1E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</a:t>
            </a:r>
            <a:r>
              <a:rPr lang="en-US" dirty="0" err="1"/>
              <a:t>vingers</a:t>
            </a:r>
            <a:r>
              <a:rPr lang="en-US" dirty="0"/>
              <a:t> steek </a:t>
            </a:r>
            <a:r>
              <a:rPr lang="en-US" dirty="0" err="1"/>
              <a:t>ik</a:t>
            </a:r>
            <a:r>
              <a:rPr lang="en-US" dirty="0"/>
              <a:t> op? </a:t>
            </a:r>
            <a:br>
              <a:rPr lang="en-US" dirty="0"/>
            </a:br>
            <a:r>
              <a:rPr lang="en-US" dirty="0"/>
              <a:t>Welk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geef</a:t>
            </a:r>
            <a:r>
              <a:rPr lang="en-US" dirty="0"/>
              <a:t> </a:t>
            </a:r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5D186-C776-DD04-3CA4-3880821C12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AD1EF2-C3DE-7FD1-39AB-817F5B7B2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8258B0-E109-FFC4-EBFD-91A421E97C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78C9AC6-F66B-0283-835A-4F1831FE62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96046" y="1416713"/>
            <a:ext cx="4175954" cy="276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and right: 16,8,4,2,1">
            <a:extLst>
              <a:ext uri="{FF2B5EF4-FFF2-40B4-BE49-F238E27FC236}">
                <a16:creationId xmlns:a16="http://schemas.microsoft.com/office/drawing/2014/main" id="{AC179F18-85F1-E81B-CA15-A11704CF6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7305" y="3323822"/>
            <a:ext cx="1174597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CA6CFEA-65D6-950C-AECB-1DDF0B8E93AB}"/>
              </a:ext>
            </a:extLst>
          </p:cNvPr>
          <p:cNvSpPr/>
          <p:nvPr/>
        </p:nvSpPr>
        <p:spPr>
          <a:xfrm>
            <a:off x="5422416" y="3323822"/>
            <a:ext cx="53908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16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934DF9F-E0E4-4F92-7486-CF86FA44AD81}"/>
              </a:ext>
            </a:extLst>
          </p:cNvPr>
          <p:cNvSpPr/>
          <p:nvPr/>
        </p:nvSpPr>
        <p:spPr>
          <a:xfrm>
            <a:off x="6173382" y="3181775"/>
            <a:ext cx="539087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8" name="Cross 7">
            <a:extLst>
              <a:ext uri="{FF2B5EF4-FFF2-40B4-BE49-F238E27FC236}">
                <a16:creationId xmlns:a16="http://schemas.microsoft.com/office/drawing/2014/main" id="{42B2282C-B9F5-1961-18AE-09477BD17603}"/>
              </a:ext>
            </a:extLst>
          </p:cNvPr>
          <p:cNvSpPr/>
          <p:nvPr/>
        </p:nvSpPr>
        <p:spPr>
          <a:xfrm>
            <a:off x="2060813" y="1416713"/>
            <a:ext cx="323957" cy="261898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Equals 9">
            <a:extLst>
              <a:ext uri="{FF2B5EF4-FFF2-40B4-BE49-F238E27FC236}">
                <a16:creationId xmlns:a16="http://schemas.microsoft.com/office/drawing/2014/main" id="{3CEDAE6D-F847-01C6-315A-936AEFA53DAD}"/>
              </a:ext>
            </a:extLst>
          </p:cNvPr>
          <p:cNvSpPr/>
          <p:nvPr/>
        </p:nvSpPr>
        <p:spPr>
          <a:xfrm>
            <a:off x="3220850" y="1272713"/>
            <a:ext cx="655093" cy="317251"/>
          </a:xfrm>
          <a:prstGeom prst="mathEqua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7AC8706-BDB5-1509-D23E-9AB7E7F162AF}"/>
              </a:ext>
            </a:extLst>
          </p:cNvPr>
          <p:cNvSpPr/>
          <p:nvPr/>
        </p:nvSpPr>
        <p:spPr>
          <a:xfrm>
            <a:off x="3925659" y="1034519"/>
            <a:ext cx="745731" cy="764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353258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7 0.00556 L 0.00017 0.00586 C -0.00018 -0.00216 -0.00052 -0.00957 -0.0007 -0.01728 C -0.00087 -0.02685 -0.00087 -0.03673 -0.00139 -0.0463 C -0.00191 -0.05432 -0.00296 -0.06234 -0.00365 -0.07006 C -0.00417 -0.07593 -0.00521 -0.08734 -0.00521 -0.08704 C -0.00539 -0.0966 -0.00521 -0.10617 -0.00591 -0.11512 C -0.00625 -0.11914 -0.0073 -0.12222 -0.00816 -0.12593 C -0.00955 -0.1321 -0.01112 -0.13827 -0.01268 -0.14444 C -0.01389 -0.14969 -0.01441 -0.15555 -0.01632 -0.16018 C -0.02726 -0.18704 -0.01702 -0.16327 -0.029 -0.18827 C -0.03108 -0.19259 -0.03247 -0.19784 -0.03507 -0.20154 C -0.03768 -0.20525 -0.04098 -0.2071 -0.04393 -0.20926 C -0.04983 -0.2142 -0.05591 -0.21821 -0.06181 -0.22253 C -0.07032 -0.22901 -0.07813 -0.23611 -0.08716 -0.23981 C -0.09271 -0.24197 -0.09827 -0.24259 -0.10365 -0.24383 C -0.11164 -0.24876 -0.11945 -0.25432 -0.12761 -0.25833 C -0.13316 -0.26142 -0.13907 -0.26204 -0.14462 -0.26512 C -0.16615 -0.27654 -0.18612 -0.2929 -0.20816 -0.29969 C -0.21598 -0.30185 -0.22414 -0.30309 -0.23195 -0.30494 C -0.23646 -0.30741 -0.2408 -0.31111 -0.24549 -0.31296 C -0.26059 -0.31883 -0.31216 -0.32191 -0.31337 -0.32222 C -0.3382 -0.32469 -0.31875 -0.32253 -0.35296 -0.32469 C -0.35747 -0.325 -0.36181 -0.32562 -0.36632 -0.32593 C -0.3816 -0.32562 -0.39671 -0.32593 -0.41198 -0.32469 C -0.41389 -0.32469 -0.4158 -0.32284 -0.41789 -0.32222 C -0.41841 -0.32191 -0.41893 -0.32222 -0.41927 -0.32222 " pathEditMode="relative" rAng="0" ptsTypes="AAAAAAAAAAAAAAAAAAAAAAAAAAA">
                                      <p:cBhvr>
                                        <p:cTn id="1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2" y="-16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8 -0.00061 L 0.00018 -0.00031 C 0.00278 -0.0858 0.00139 -0.0145 -0.00069 -0.14259 C -0.00104 -0.17284 0.00382 -0.20432 -0.00138 -0.23302 C -0.00364 -0.24598 -0.01475 -0.24691 -0.02083 -0.25555 C -0.02465 -0.2608 -0.02812 -0.26728 -0.03125 -0.27407 C -0.04704 -0.30771 -0.03975 -0.30401 -0.06111 -0.33487 C -0.06805 -0.34506 -0.07586 -0.35308 -0.0835 -0.36142 C -0.08993 -0.36882 -0.0967 -0.37531 -0.10364 -0.38148 C -0.11406 -0.39074 -0.12951 -0.40092 -0.14097 -0.40679 C -0.14704 -0.40987 -0.15329 -0.41265 -0.15954 -0.4145 C -0.17534 -0.41944 -0.18645 -0.41913 -0.20277 -0.41975 L -0.29757 -0.41605 C -0.31024 -0.41543 -0.32691 -0.41234 -0.33871 -0.41049 C -0.34288 -0.40926 -0.34704 -0.4074 -0.35138 -0.40679 C -0.35746 -0.40555 -0.36388 -0.4071 -0.36996 -0.40524 C -0.37291 -0.40432 -0.37534 -0.40031 -0.37812 -0.39876 C -0.38038 -0.39722 -0.38263 -0.39691 -0.38489 -0.39598 C -0.3934 -0.39259 -0.38836 -0.39475 -0.39618 -0.3895 C -0.39861 -0.38765 -0.39826 -0.3895 -0.39826 -0.38673 " pathEditMode="relative" rAng="0" ptsTypes="AAAAAAAAAAAAAAAAAA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9861" y="-209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9" grpId="0" animBg="1"/>
      <p:bldP spid="9" grpId="1" animBg="1"/>
      <p:bldP spid="8" grpId="0" animBg="1"/>
      <p:bldP spid="10" grpId="0" animBg="1"/>
      <p:bldP spid="1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DEB80-7898-4C25-BE74-3538ADC68C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Hoeveel is </a:t>
            </a:r>
            <a:r>
              <a:rPr lang="en-US" dirty="0" err="1"/>
              <a:t>een</a:t>
            </a:r>
            <a:r>
              <a:rPr lang="en-US" dirty="0"/>
              <a:t> </a:t>
            </a:r>
            <a:r>
              <a:rPr lang="en-US" i="1" dirty="0"/>
              <a:t>loser</a:t>
            </a:r>
            <a:r>
              <a:rPr lang="en-US" dirty="0"/>
              <a:t> ?</a:t>
            </a:r>
            <a:endParaRPr lang="en-US" i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C5FB3E-F9CE-83C1-578C-D41F1E72C8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CFE4A5-FB63-6ACE-BDDA-50661DC0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6A179-E5F3-A26A-BA69-8D50F57A6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ACF45-526F-9881-C6E3-7F1C76FEB0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98" y="1159048"/>
            <a:ext cx="4744644" cy="3333903"/>
          </a:xfrm>
          <a:prstGeom prst="rect">
            <a:avLst/>
          </a:prstGeom>
        </p:spPr>
      </p:pic>
      <p:pic>
        <p:nvPicPr>
          <p:cNvPr id="8" name="Picture 2" descr="hand right: 16,8,4,2,1">
            <a:extLst>
              <a:ext uri="{FF2B5EF4-FFF2-40B4-BE49-F238E27FC236}">
                <a16:creationId xmlns:a16="http://schemas.microsoft.com/office/drawing/2014/main" id="{21956400-7D30-7ECB-7ABF-0676B2EA0E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0902" y="3638419"/>
            <a:ext cx="1174597" cy="1221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F246F462-EF62-3AEC-E413-276D9395E7CA}"/>
              </a:ext>
            </a:extLst>
          </p:cNvPr>
          <p:cNvSpPr/>
          <p:nvPr/>
        </p:nvSpPr>
        <p:spPr>
          <a:xfrm>
            <a:off x="4106668" y="912044"/>
            <a:ext cx="539087" cy="457200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4F7036-8ED0-A505-8FBB-730C447970DC}"/>
              </a:ext>
            </a:extLst>
          </p:cNvPr>
          <p:cNvSpPr/>
          <p:nvPr/>
        </p:nvSpPr>
        <p:spPr>
          <a:xfrm>
            <a:off x="4302456" y="1668053"/>
            <a:ext cx="539087" cy="457200"/>
          </a:xfrm>
          <a:prstGeom prst="ellipse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8240948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5A6753-CC73-FFFA-DE32-BB1F552E55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Online Media 5" title="How to count to 1000 on two hands">
            <a:hlinkClick r:id="" action="ppaction://media"/>
            <a:extLst>
              <a:ext uri="{FF2B5EF4-FFF2-40B4-BE49-F238E27FC236}">
                <a16:creationId xmlns:a16="http://schemas.microsoft.com/office/drawing/2014/main" id="{D1FF8D22-A10F-C394-C444-E562486FE87C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0725" y="246331"/>
            <a:ext cx="8006816" cy="4523506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CBF75-1A57-5776-1B61-B813CC2AD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0829AF-6BB3-20AC-51A8-242E8C3E6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18458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25A258-ADFF-0C76-6712-7B64F91D52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Groepsoefening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77F312-6CE9-4FE0-340D-DAAB3CFAEC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9EB782-3F32-0AF3-210B-74C078BC3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459CE8-9C75-13D2-AA00-81549211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0DBCDF-1441-26D7-1B97-F2494485D13C}"/>
              </a:ext>
            </a:extLst>
          </p:cNvPr>
          <p:cNvSpPr txBox="1"/>
          <p:nvPr/>
        </p:nvSpPr>
        <p:spPr>
          <a:xfrm>
            <a:off x="837445" y="4550232"/>
            <a:ext cx="4572000" cy="3000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https://www.transum.org/software/SW/Binary/Binary.asp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5C8DCBC-4D87-965E-FCF1-18567A57CB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239" y="945687"/>
            <a:ext cx="6687184" cy="3450860"/>
          </a:xfrm>
          <a:prstGeom prst="rect">
            <a:avLst/>
          </a:prstGeom>
        </p:spPr>
      </p:pic>
      <p:pic>
        <p:nvPicPr>
          <p:cNvPr id="10" name="Picture 2" descr="hand right: 16,8,4,2,1">
            <a:extLst>
              <a:ext uri="{FF2B5EF4-FFF2-40B4-BE49-F238E27FC236}">
                <a16:creationId xmlns:a16="http://schemas.microsoft.com/office/drawing/2014/main" id="{328FB0AB-1B32-D876-BEE6-C9C83AD58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296" y="2462542"/>
            <a:ext cx="1045406" cy="10872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69115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C4BC2-A3BA-9509-0660-2AAE08369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Handje</a:t>
            </a:r>
            <a:r>
              <a:rPr lang="en-US" dirty="0"/>
              <a:t> helpen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035282-89D0-8208-A5D8-0EC0EE7E7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77F6EC-3778-7D51-CBC1-F267208AC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28F208C-96F7-0FAD-217B-A1F7E7DDF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2050" name="Picture 2" descr="hand both: 512,256,128,64,32,16,8,4,2,1">
            <a:extLst>
              <a:ext uri="{FF2B5EF4-FFF2-40B4-BE49-F238E27FC236}">
                <a16:creationId xmlns:a16="http://schemas.microsoft.com/office/drawing/2014/main" id="{0507B213-C82E-2F59-D35B-11F9F4CC27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11" r="-1"/>
          <a:stretch/>
        </p:blipFill>
        <p:spPr bwMode="auto">
          <a:xfrm>
            <a:off x="5068452" y="1467706"/>
            <a:ext cx="2073476" cy="20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hand both: 512,256,128,64,32,16,8,4,2,1">
            <a:extLst>
              <a:ext uri="{FF2B5EF4-FFF2-40B4-BE49-F238E27FC236}">
                <a16:creationId xmlns:a16="http://schemas.microsoft.com/office/drawing/2014/main" id="{7BF12C22-7C8B-194D-B362-90129E7769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894523" y="1467706"/>
            <a:ext cx="2173929" cy="2034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5058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ACCF48-AB1C-710A-95F2-D44A1668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Voorbeeld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A357D-6802-F34E-18D1-A505721A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Binair</a:t>
            </a:r>
            <a:r>
              <a:rPr lang="en-US" dirty="0"/>
              <a:t>:                         1           00010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20761-153C-1423-A0C8-A2207799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E3D6A-A4A4-B886-E2D5-250F74C7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7" name="Picture 4" descr="hand 34">
            <a:extLst>
              <a:ext uri="{FF2B5EF4-FFF2-40B4-BE49-F238E27FC236}">
                <a16:creationId xmlns:a16="http://schemas.microsoft.com/office/drawing/2014/main" id="{7394773A-2DE2-6A13-6708-247CD08A0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344" y="1484640"/>
            <a:ext cx="2962656" cy="1436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ED8790-10E2-4CF5-B7E6-FC18FEC1931F}"/>
              </a:ext>
            </a:extLst>
          </p:cNvPr>
          <p:cNvCxnSpPr/>
          <p:nvPr/>
        </p:nvCxnSpPr>
        <p:spPr>
          <a:xfrm flipV="1">
            <a:off x="2799471" y="1195754"/>
            <a:ext cx="0" cy="7033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28E778-569D-7FC5-646E-4CB821220AE9}"/>
              </a:ext>
            </a:extLst>
          </p:cNvPr>
          <p:cNvCxnSpPr>
            <a:cxnSpLocks/>
          </p:cNvCxnSpPr>
          <p:nvPr/>
        </p:nvCxnSpPr>
        <p:spPr>
          <a:xfrm flipV="1">
            <a:off x="3817034" y="1179342"/>
            <a:ext cx="0" cy="3052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AC6FF33-9E0C-967F-452C-3B8578BDD122}"/>
              </a:ext>
            </a:extLst>
          </p:cNvPr>
          <p:cNvSpPr/>
          <p:nvPr/>
        </p:nvSpPr>
        <p:spPr>
          <a:xfrm>
            <a:off x="2799472" y="1737360"/>
            <a:ext cx="539086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760A64-58D8-2D37-734B-D30C658C903D}"/>
              </a:ext>
            </a:extLst>
          </p:cNvPr>
          <p:cNvSpPr/>
          <p:nvPr/>
        </p:nvSpPr>
        <p:spPr>
          <a:xfrm>
            <a:off x="3818728" y="1392701"/>
            <a:ext cx="324209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F5A0668-DC46-AC0E-65DD-37848C8E91A5}"/>
              </a:ext>
            </a:extLst>
          </p:cNvPr>
          <p:cNvSpPr/>
          <p:nvPr/>
        </p:nvSpPr>
        <p:spPr>
          <a:xfrm>
            <a:off x="5528500" y="2140318"/>
            <a:ext cx="323957" cy="261898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A120F64-0606-5CE1-C824-06CDFB47D181}"/>
              </a:ext>
            </a:extLst>
          </p:cNvPr>
          <p:cNvSpPr/>
          <p:nvPr/>
        </p:nvSpPr>
        <p:spPr>
          <a:xfrm>
            <a:off x="6688537" y="2094794"/>
            <a:ext cx="655093" cy="317251"/>
          </a:xfrm>
          <a:prstGeom prst="mathEqua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3C6002-BD50-7F72-7855-C1FAEF22A5D3}"/>
              </a:ext>
            </a:extLst>
          </p:cNvPr>
          <p:cNvSpPr/>
          <p:nvPr/>
        </p:nvSpPr>
        <p:spPr>
          <a:xfrm>
            <a:off x="7393346" y="1856600"/>
            <a:ext cx="745731" cy="764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34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02FA008-75AB-8E39-697F-5DE76A9327CE}"/>
              </a:ext>
            </a:extLst>
          </p:cNvPr>
          <p:cNvSpPr/>
          <p:nvPr/>
        </p:nvSpPr>
        <p:spPr>
          <a:xfrm>
            <a:off x="4882973" y="2144759"/>
            <a:ext cx="539086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8235593A-92D3-BCD1-AEB9-380A9230A47D}"/>
              </a:ext>
            </a:extLst>
          </p:cNvPr>
          <p:cNvSpPr/>
          <p:nvPr/>
        </p:nvSpPr>
        <p:spPr>
          <a:xfrm>
            <a:off x="6107866" y="2144759"/>
            <a:ext cx="324209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pic>
        <p:nvPicPr>
          <p:cNvPr id="19" name="Picture 2" descr="hand both: 512,256,128,64,32,16,8,4,2,1">
            <a:extLst>
              <a:ext uri="{FF2B5EF4-FFF2-40B4-BE49-F238E27FC236}">
                <a16:creationId xmlns:a16="http://schemas.microsoft.com/office/drawing/2014/main" id="{67F63AD1-41B3-021F-DDAB-86209FCA1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-1"/>
          <a:stretch/>
        </p:blipFill>
        <p:spPr bwMode="auto">
          <a:xfrm>
            <a:off x="2407446" y="3539578"/>
            <a:ext cx="1425369" cy="6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46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hand 803">
            <a:extLst>
              <a:ext uri="{FF2B5EF4-FFF2-40B4-BE49-F238E27FC236}">
                <a16:creationId xmlns:a16="http://schemas.microsoft.com/office/drawing/2014/main" id="{1E620155-F3FF-9D5F-B8AC-EA68E01767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606" y="1723515"/>
            <a:ext cx="2639903" cy="1280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FACCF48-AB1C-710A-95F2-D44A16682A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Voorbeeld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5A357D-6802-F34E-18D1-A505721AB9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Binair</a:t>
            </a:r>
            <a:r>
              <a:rPr lang="en-US" dirty="0"/>
              <a:t>:                  11001             00011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B20761-153C-1423-A0C8-A220779985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FE3D6A-A4A4-B886-E2D5-250F74C7C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ED8790-10E2-4CF5-B7E6-FC18FEC1931F}"/>
              </a:ext>
            </a:extLst>
          </p:cNvPr>
          <p:cNvCxnSpPr>
            <a:cxnSpLocks/>
          </p:cNvCxnSpPr>
          <p:nvPr/>
        </p:nvCxnSpPr>
        <p:spPr>
          <a:xfrm flipH="1" flipV="1">
            <a:off x="2848707" y="1179342"/>
            <a:ext cx="351693" cy="11843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E328E778-569D-7FC5-646E-4CB821220AE9}"/>
              </a:ext>
            </a:extLst>
          </p:cNvPr>
          <p:cNvCxnSpPr>
            <a:cxnSpLocks/>
          </p:cNvCxnSpPr>
          <p:nvPr/>
        </p:nvCxnSpPr>
        <p:spPr>
          <a:xfrm flipV="1">
            <a:off x="3338557" y="1173706"/>
            <a:ext cx="618362" cy="9710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0AC6FF33-9E0C-967F-452C-3B8578BDD122}"/>
              </a:ext>
            </a:extLst>
          </p:cNvPr>
          <p:cNvSpPr/>
          <p:nvPr/>
        </p:nvSpPr>
        <p:spPr>
          <a:xfrm>
            <a:off x="2930857" y="2412045"/>
            <a:ext cx="539086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5F760A64-58D8-2D37-734B-D30C658C903D}"/>
              </a:ext>
            </a:extLst>
          </p:cNvPr>
          <p:cNvSpPr/>
          <p:nvPr/>
        </p:nvSpPr>
        <p:spPr>
          <a:xfrm>
            <a:off x="3235722" y="1838475"/>
            <a:ext cx="324209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4" name="Cross 13">
            <a:extLst>
              <a:ext uri="{FF2B5EF4-FFF2-40B4-BE49-F238E27FC236}">
                <a16:creationId xmlns:a16="http://schemas.microsoft.com/office/drawing/2014/main" id="{DF5A0668-DC46-AC0E-65DD-37848C8E91A5}"/>
              </a:ext>
            </a:extLst>
          </p:cNvPr>
          <p:cNvSpPr/>
          <p:nvPr/>
        </p:nvSpPr>
        <p:spPr>
          <a:xfrm>
            <a:off x="5782720" y="1597179"/>
            <a:ext cx="323957" cy="261898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Equals 14">
            <a:extLst>
              <a:ext uri="{FF2B5EF4-FFF2-40B4-BE49-F238E27FC236}">
                <a16:creationId xmlns:a16="http://schemas.microsoft.com/office/drawing/2014/main" id="{8A120F64-0606-5CE1-C824-06CDFB47D181}"/>
              </a:ext>
            </a:extLst>
          </p:cNvPr>
          <p:cNvSpPr/>
          <p:nvPr/>
        </p:nvSpPr>
        <p:spPr>
          <a:xfrm>
            <a:off x="7359325" y="4207500"/>
            <a:ext cx="655093" cy="317251"/>
          </a:xfrm>
          <a:prstGeom prst="mathEqual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83C6002-BD50-7F72-7855-C1FAEF22A5D3}"/>
              </a:ext>
            </a:extLst>
          </p:cNvPr>
          <p:cNvSpPr/>
          <p:nvPr/>
        </p:nvSpPr>
        <p:spPr>
          <a:xfrm>
            <a:off x="8069367" y="3999988"/>
            <a:ext cx="981555" cy="7643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803</a:t>
            </a:r>
          </a:p>
        </p:txBody>
      </p:sp>
      <p:pic>
        <p:nvPicPr>
          <p:cNvPr id="19" name="Picture 2" descr="hand both: 512,256,128,64,32,16,8,4,2,1">
            <a:extLst>
              <a:ext uri="{FF2B5EF4-FFF2-40B4-BE49-F238E27FC236}">
                <a16:creationId xmlns:a16="http://schemas.microsoft.com/office/drawing/2014/main" id="{67F63AD1-41B3-021F-DDAB-86209FCA10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-1"/>
          <a:stretch/>
        </p:blipFill>
        <p:spPr bwMode="auto">
          <a:xfrm>
            <a:off x="2407446" y="3539578"/>
            <a:ext cx="1425369" cy="6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6CBA476-EB12-7294-2EB8-E55C38CC2B7F}"/>
              </a:ext>
            </a:extLst>
          </p:cNvPr>
          <p:cNvCxnSpPr>
            <a:cxnSpLocks/>
          </p:cNvCxnSpPr>
          <p:nvPr/>
        </p:nvCxnSpPr>
        <p:spPr>
          <a:xfrm flipH="1" flipV="1">
            <a:off x="2543010" y="1179342"/>
            <a:ext cx="219828" cy="8253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5F6A1C02-1145-BA0A-AD81-5FCA0098F73C}"/>
              </a:ext>
            </a:extLst>
          </p:cNvPr>
          <p:cNvCxnSpPr>
            <a:cxnSpLocks/>
          </p:cNvCxnSpPr>
          <p:nvPr/>
        </p:nvCxnSpPr>
        <p:spPr>
          <a:xfrm flipV="1">
            <a:off x="2159389" y="1179342"/>
            <a:ext cx="297752" cy="811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B21E1E77-D923-AC9F-A43E-1FBB7CCBD934}"/>
              </a:ext>
            </a:extLst>
          </p:cNvPr>
          <p:cNvSpPr/>
          <p:nvPr/>
        </p:nvSpPr>
        <p:spPr>
          <a:xfrm>
            <a:off x="2307101" y="1707620"/>
            <a:ext cx="745587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256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173F1CD1-35BD-746B-ED44-B4392CD70162}"/>
              </a:ext>
            </a:extLst>
          </p:cNvPr>
          <p:cNvSpPr/>
          <p:nvPr/>
        </p:nvSpPr>
        <p:spPr>
          <a:xfrm>
            <a:off x="1510328" y="1589314"/>
            <a:ext cx="745587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C2B12B3-E149-7A6D-C241-15892DB6739D}"/>
              </a:ext>
            </a:extLst>
          </p:cNvPr>
          <p:cNvCxnSpPr>
            <a:cxnSpLocks/>
          </p:cNvCxnSpPr>
          <p:nvPr/>
        </p:nvCxnSpPr>
        <p:spPr>
          <a:xfrm flipH="1" flipV="1">
            <a:off x="4061441" y="1187805"/>
            <a:ext cx="496993" cy="72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374614FF-07B3-AB7D-E751-A7709F363B7C}"/>
              </a:ext>
            </a:extLst>
          </p:cNvPr>
          <p:cNvSpPr/>
          <p:nvPr/>
        </p:nvSpPr>
        <p:spPr>
          <a:xfrm>
            <a:off x="4309937" y="1589872"/>
            <a:ext cx="324209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33EA95CD-239E-0852-24F2-3BE917B96DFE}"/>
              </a:ext>
            </a:extLst>
          </p:cNvPr>
          <p:cNvSpPr/>
          <p:nvPr/>
        </p:nvSpPr>
        <p:spPr>
          <a:xfrm>
            <a:off x="6898855" y="2386699"/>
            <a:ext cx="539086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B73A0915-EBB3-D02B-4B34-D1EE3A63D1BC}"/>
              </a:ext>
            </a:extLst>
          </p:cNvPr>
          <p:cNvSpPr/>
          <p:nvPr/>
        </p:nvSpPr>
        <p:spPr>
          <a:xfrm>
            <a:off x="7703834" y="2944728"/>
            <a:ext cx="324209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112AEE89-D702-BA8B-AE00-FAA6EF05FD8E}"/>
              </a:ext>
            </a:extLst>
          </p:cNvPr>
          <p:cNvSpPr/>
          <p:nvPr/>
        </p:nvSpPr>
        <p:spPr>
          <a:xfrm>
            <a:off x="5991290" y="1869434"/>
            <a:ext cx="745587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256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F2270C9-C003-5516-DB80-CDD54427F609}"/>
              </a:ext>
            </a:extLst>
          </p:cNvPr>
          <p:cNvSpPr/>
          <p:nvPr/>
        </p:nvSpPr>
        <p:spPr>
          <a:xfrm>
            <a:off x="5063630" y="1404509"/>
            <a:ext cx="745587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512</a:t>
            </a:r>
          </a:p>
        </p:txBody>
      </p:sp>
      <p:sp>
        <p:nvSpPr>
          <p:cNvPr id="38" name="Oval 37">
            <a:extLst>
              <a:ext uri="{FF2B5EF4-FFF2-40B4-BE49-F238E27FC236}">
                <a16:creationId xmlns:a16="http://schemas.microsoft.com/office/drawing/2014/main" id="{28DFB9A6-9D2D-A96B-0E6E-1E9EB324E4A3}"/>
              </a:ext>
            </a:extLst>
          </p:cNvPr>
          <p:cNvSpPr/>
          <p:nvPr/>
        </p:nvSpPr>
        <p:spPr>
          <a:xfrm>
            <a:off x="8300908" y="3385178"/>
            <a:ext cx="324209" cy="26728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39" name="Cross 38">
            <a:extLst>
              <a:ext uri="{FF2B5EF4-FFF2-40B4-BE49-F238E27FC236}">
                <a16:creationId xmlns:a16="http://schemas.microsoft.com/office/drawing/2014/main" id="{5DD7A74B-8532-13F5-3DDD-B87224F88B18}"/>
              </a:ext>
            </a:extLst>
          </p:cNvPr>
          <p:cNvSpPr/>
          <p:nvPr/>
        </p:nvSpPr>
        <p:spPr>
          <a:xfrm>
            <a:off x="6574898" y="2162822"/>
            <a:ext cx="323957" cy="261898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Cross 39">
            <a:extLst>
              <a:ext uri="{FF2B5EF4-FFF2-40B4-BE49-F238E27FC236}">
                <a16:creationId xmlns:a16="http://schemas.microsoft.com/office/drawing/2014/main" id="{2C8F4BBF-0F7A-6703-6F25-2567E6DFC072}"/>
              </a:ext>
            </a:extLst>
          </p:cNvPr>
          <p:cNvSpPr/>
          <p:nvPr/>
        </p:nvSpPr>
        <p:spPr>
          <a:xfrm>
            <a:off x="7333293" y="2700721"/>
            <a:ext cx="323957" cy="261898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Cross 40">
            <a:extLst>
              <a:ext uri="{FF2B5EF4-FFF2-40B4-BE49-F238E27FC236}">
                <a16:creationId xmlns:a16="http://schemas.microsoft.com/office/drawing/2014/main" id="{A02B19BA-AFA1-12D8-6088-97325E08CF39}"/>
              </a:ext>
            </a:extLst>
          </p:cNvPr>
          <p:cNvSpPr/>
          <p:nvPr/>
        </p:nvSpPr>
        <p:spPr>
          <a:xfrm>
            <a:off x="8002497" y="3149466"/>
            <a:ext cx="323957" cy="261898"/>
          </a:xfrm>
          <a:prstGeom prst="plus">
            <a:avLst>
              <a:gd name="adj" fmla="val 38028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925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2" grpId="0" animBg="1"/>
      <p:bldP spid="13" grpId="0" animBg="1"/>
      <p:bldP spid="14" grpId="0" animBg="1"/>
      <p:bldP spid="15" grpId="0" animBg="1"/>
      <p:bldP spid="16" grpId="0" animBg="1"/>
      <p:bldP spid="25" grpId="0" animBg="1"/>
      <p:bldP spid="26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is 11 + 11 </a:t>
            </a:r>
            <a:r>
              <a:rPr lang="en-US" dirty="0" err="1"/>
              <a:t>gelijk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22?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041148" y="1453813"/>
            <a:ext cx="188397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11 = 1 x                   + 1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1766923" y="139690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3013771" y="1396901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5E7CE-4F91-3511-8A24-92EFA123123B}"/>
              </a:ext>
            </a:extLst>
          </p:cNvPr>
          <p:cNvSpPr txBox="1"/>
          <p:nvPr/>
        </p:nvSpPr>
        <p:spPr>
          <a:xfrm>
            <a:off x="1041148" y="2828431"/>
            <a:ext cx="6821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11 + 11 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2DFCB-D077-4257-4D2E-3BAE68710D9D}"/>
              </a:ext>
            </a:extLst>
          </p:cNvPr>
          <p:cNvSpPr txBox="1"/>
          <p:nvPr/>
        </p:nvSpPr>
        <p:spPr>
          <a:xfrm>
            <a:off x="1766923" y="2828431"/>
            <a:ext cx="142667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 x                 + 1 x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53DF8CF-D7A9-6B44-160B-C39ABDF6981A}"/>
              </a:ext>
            </a:extLst>
          </p:cNvPr>
          <p:cNvSpPr/>
          <p:nvPr/>
        </p:nvSpPr>
        <p:spPr>
          <a:xfrm>
            <a:off x="2058135" y="277151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D581EC-0574-88E5-3422-C3624878EE8D}"/>
              </a:ext>
            </a:extLst>
          </p:cNvPr>
          <p:cNvSpPr/>
          <p:nvPr/>
        </p:nvSpPr>
        <p:spPr>
          <a:xfrm>
            <a:off x="3304983" y="2771519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9B739-9A97-0A69-B3A6-7DDBC31F0A1A}"/>
              </a:ext>
            </a:extLst>
          </p:cNvPr>
          <p:cNvSpPr txBox="1"/>
          <p:nvPr/>
        </p:nvSpPr>
        <p:spPr>
          <a:xfrm>
            <a:off x="4280791" y="2823892"/>
            <a:ext cx="142667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 x                 + 1 x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DF9382C-334F-941D-9C3E-14A51EC12B85}"/>
              </a:ext>
            </a:extLst>
          </p:cNvPr>
          <p:cNvSpPr/>
          <p:nvPr/>
        </p:nvSpPr>
        <p:spPr>
          <a:xfrm>
            <a:off x="4572003" y="2766980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440718-07FF-5109-BA81-2186707B5E0B}"/>
              </a:ext>
            </a:extLst>
          </p:cNvPr>
          <p:cNvSpPr/>
          <p:nvPr/>
        </p:nvSpPr>
        <p:spPr>
          <a:xfrm>
            <a:off x="5818851" y="2766980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B38C6-82F2-1F74-1BA5-5E25DA7711B1}"/>
              </a:ext>
            </a:extLst>
          </p:cNvPr>
          <p:cNvSpPr txBox="1"/>
          <p:nvPr/>
        </p:nvSpPr>
        <p:spPr>
          <a:xfrm>
            <a:off x="4044928" y="2828431"/>
            <a:ext cx="977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862388-A742-1A49-211A-22AC1B245DCD}"/>
              </a:ext>
            </a:extLst>
          </p:cNvPr>
          <p:cNvSpPr/>
          <p:nvPr/>
        </p:nvSpPr>
        <p:spPr>
          <a:xfrm rot="5400000">
            <a:off x="2505995" y="619653"/>
            <a:ext cx="67656" cy="2344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1B474D-DBD5-B47E-D7A4-CE47ED3775A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607398" y="1892174"/>
            <a:ext cx="314319" cy="77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CC07796-37B9-5DB1-B200-346F57CF2B2F}"/>
              </a:ext>
            </a:extLst>
          </p:cNvPr>
          <p:cNvSpPr/>
          <p:nvPr/>
        </p:nvSpPr>
        <p:spPr>
          <a:xfrm rot="16200000" flipV="1">
            <a:off x="2887889" y="1533218"/>
            <a:ext cx="67656" cy="2344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E91B3F9C-F344-E14D-A901-E63D94524774}"/>
              </a:ext>
            </a:extLst>
          </p:cNvPr>
          <p:cNvSpPr/>
          <p:nvPr/>
        </p:nvSpPr>
        <p:spPr>
          <a:xfrm rot="16200000" flipV="1">
            <a:off x="5293476" y="1539492"/>
            <a:ext cx="67656" cy="2344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D0BE9A-D54F-3097-438F-52B75B88CD2F}"/>
              </a:ext>
            </a:extLst>
          </p:cNvPr>
          <p:cNvCxnSpPr>
            <a:cxnSpLocks/>
          </p:cNvCxnSpPr>
          <p:nvPr/>
        </p:nvCxnSpPr>
        <p:spPr>
          <a:xfrm>
            <a:off x="2692734" y="1892174"/>
            <a:ext cx="2634570" cy="76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2CA68B-170B-833B-2494-F31295CD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F0BCB-1FF8-1F32-72DC-04E047B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  <p:pic>
        <p:nvPicPr>
          <p:cNvPr id="6" name="Picture 2" descr="Rieten Mand - Fruit Vanhellemont">
            <a:extLst>
              <a:ext uri="{FF2B5EF4-FFF2-40B4-BE49-F238E27FC236}">
                <a16:creationId xmlns:a16="http://schemas.microsoft.com/office/drawing/2014/main" id="{9390F547-78D8-8E69-DD25-85647E880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6523" y="2718489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A61FEF-7544-4BA7-F214-B1CB7DF652C2}"/>
              </a:ext>
            </a:extLst>
          </p:cNvPr>
          <p:cNvSpPr/>
          <p:nvPr/>
        </p:nvSpPr>
        <p:spPr>
          <a:xfrm rot="20264364">
            <a:off x="6835506" y="3171648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E3510B9-A4E5-E138-5E49-D022A76BB389}"/>
              </a:ext>
            </a:extLst>
          </p:cNvPr>
          <p:cNvSpPr/>
          <p:nvPr/>
        </p:nvSpPr>
        <p:spPr>
          <a:xfrm>
            <a:off x="7689600" y="3206056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90D8BB3-0D67-CC20-15AB-6A2D816DB654}"/>
              </a:ext>
            </a:extLst>
          </p:cNvPr>
          <p:cNvGrpSpPr/>
          <p:nvPr/>
        </p:nvGrpSpPr>
        <p:grpSpPr>
          <a:xfrm>
            <a:off x="6998710" y="3533601"/>
            <a:ext cx="799912" cy="331184"/>
            <a:chOff x="462761" y="2181086"/>
            <a:chExt cx="799912" cy="331184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2A91B5A-8788-770F-49B5-6D1A0D744FE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A63C177-1D5A-510F-9687-6120F8D0A689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A72A2CD-DFE3-B422-E75D-99E2D53B82F1}"/>
              </a:ext>
            </a:extLst>
          </p:cNvPr>
          <p:cNvGrpSpPr/>
          <p:nvPr/>
        </p:nvGrpSpPr>
        <p:grpSpPr>
          <a:xfrm rot="1730897">
            <a:off x="6049526" y="3378482"/>
            <a:ext cx="799912" cy="331184"/>
            <a:chOff x="462761" y="2181086"/>
            <a:chExt cx="799912" cy="3311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86AB1CEC-EC52-3AC0-1E4F-33FC4D1C4081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16082BFB-6302-0419-E1E1-A666471CCD5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436294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CDE8A-2E41-BF54-C465-D55EC9A1DE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Hoever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je </a:t>
            </a:r>
            <a:r>
              <a:rPr lang="en-US" dirty="0" err="1"/>
              <a:t>tellen</a:t>
            </a:r>
            <a:r>
              <a:rPr lang="en-US" dirty="0"/>
              <a:t> op je </a:t>
            </a:r>
            <a:r>
              <a:rPr lang="en-US" dirty="0" err="1"/>
              <a:t>vingers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C5E4A-E2E6-607C-FAFC-136B5573A4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933396-0655-85D0-90A8-972FC8228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F2FEF7-DCFA-1B07-5F07-B1A10450A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6" name="Picture 2" descr="18 Gestures That Can Cause Offense Around the World | ShermansTravel">
            <a:extLst>
              <a:ext uri="{FF2B5EF4-FFF2-40B4-BE49-F238E27FC236}">
                <a16:creationId xmlns:a16="http://schemas.microsoft.com/office/drawing/2014/main" id="{4A15C289-B206-248D-7BAF-4BEFB4479B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912" y="1294636"/>
            <a:ext cx="3278112" cy="21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58C73AB-3FC0-873F-9401-77D243F53FE4}"/>
              </a:ext>
            </a:extLst>
          </p:cNvPr>
          <p:cNvSpPr txBox="1"/>
          <p:nvPr/>
        </p:nvSpPr>
        <p:spPr>
          <a:xfrm>
            <a:off x="4907757" y="942975"/>
            <a:ext cx="10259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1023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F808B53-1C25-D7FB-3D0E-37881F29590E}"/>
              </a:ext>
            </a:extLst>
          </p:cNvPr>
          <p:cNvSpPr txBox="1"/>
          <p:nvPr/>
        </p:nvSpPr>
        <p:spPr>
          <a:xfrm>
            <a:off x="7114524" y="1369044"/>
            <a:ext cx="684483" cy="2600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512 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256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128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64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32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16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8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4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2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1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---- (+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1023</a:t>
            </a:r>
          </a:p>
          <a:p>
            <a:endParaRPr lang="en-US" sz="130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9" name="Picture 2" descr="hand both: 512,256,128,64,32,16,8,4,2,1">
            <a:extLst>
              <a:ext uri="{FF2B5EF4-FFF2-40B4-BE49-F238E27FC236}">
                <a16:creationId xmlns:a16="http://schemas.microsoft.com/office/drawing/2014/main" id="{C505A2EC-1BDE-B457-25C9-97FC433CC3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-1"/>
          <a:stretch/>
        </p:blipFill>
        <p:spPr bwMode="auto">
          <a:xfrm>
            <a:off x="4488647" y="3741214"/>
            <a:ext cx="1927488" cy="903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074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0BDA-3F2E-711C-5B45-74887E62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tot </a:t>
            </a:r>
            <a:r>
              <a:rPr lang="en-US" sz="2400" u="sng" dirty="0" err="1"/>
              <a:t>meer</a:t>
            </a:r>
            <a:r>
              <a:rPr lang="en-US" sz="2400" u="sng" dirty="0"/>
              <a:t> </a:t>
            </a:r>
            <a:r>
              <a:rPr lang="en-US" dirty="0"/>
              <a:t>dan 2000 </a:t>
            </a:r>
            <a:r>
              <a:rPr lang="en-US" dirty="0" err="1"/>
              <a:t>tellen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B3C43-3B46-98CE-AC6F-E6489BD77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FBD8A-E7C7-DA69-EEEB-A476DD09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4098" name="Picture 2" descr="18 Gestures That Can Cause Offense Around the World | ShermansTravel">
            <a:extLst>
              <a:ext uri="{FF2B5EF4-FFF2-40B4-BE49-F238E27FC236}">
                <a16:creationId xmlns:a16="http://schemas.microsoft.com/office/drawing/2014/main" id="{EBF10AF0-02E9-3FE9-8E19-EB0AA8BF3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912" y="1294636"/>
            <a:ext cx="3278112" cy="21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B3BA9-AE5B-8BF2-FF12-B3719CC2FBF1}"/>
              </a:ext>
            </a:extLst>
          </p:cNvPr>
          <p:cNvSpPr txBox="1"/>
          <p:nvPr/>
        </p:nvSpPr>
        <p:spPr>
          <a:xfrm>
            <a:off x="4907757" y="942975"/>
            <a:ext cx="10259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1023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6136B-15BA-9855-68AE-046A839F857C}"/>
              </a:ext>
            </a:extLst>
          </p:cNvPr>
          <p:cNvSpPr txBox="1"/>
          <p:nvPr/>
        </p:nvSpPr>
        <p:spPr>
          <a:xfrm>
            <a:off x="7114524" y="1369044"/>
            <a:ext cx="684483" cy="2600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512 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256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128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64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32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16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8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4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2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1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---- (+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1023</a:t>
            </a:r>
          </a:p>
          <a:p>
            <a:endParaRPr lang="en-US" sz="130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  <p:pic>
        <p:nvPicPr>
          <p:cNvPr id="16" name="Picture 2" descr="hand both: 512,256,128,64,32,16,8,4,2,1">
            <a:extLst>
              <a:ext uri="{FF2B5EF4-FFF2-40B4-BE49-F238E27FC236}">
                <a16:creationId xmlns:a16="http://schemas.microsoft.com/office/drawing/2014/main" id="{225A099F-2677-78D3-3391-96FA3FB18C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" r="-1"/>
          <a:stretch/>
        </p:blipFill>
        <p:spPr bwMode="auto">
          <a:xfrm>
            <a:off x="4782541" y="3741215"/>
            <a:ext cx="1425369" cy="667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004200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90BDA-3F2E-711C-5B45-74887E6238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Hoe </a:t>
            </a:r>
            <a:r>
              <a:rPr lang="en-US" dirty="0" err="1"/>
              <a:t>kan</a:t>
            </a:r>
            <a:r>
              <a:rPr lang="en-US" dirty="0"/>
              <a:t> je tot </a:t>
            </a:r>
            <a:r>
              <a:rPr lang="en-US" dirty="0" err="1"/>
              <a:t>meer</a:t>
            </a:r>
            <a:r>
              <a:rPr lang="en-US" dirty="0"/>
              <a:t> dan 2000 </a:t>
            </a:r>
            <a:r>
              <a:rPr lang="en-US" dirty="0" err="1"/>
              <a:t>tellen</a:t>
            </a:r>
            <a:r>
              <a:rPr lang="en-US" dirty="0"/>
              <a:t>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FB3C43-3B46-98CE-AC6F-E6489BD77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6FBD8A-E7C7-DA69-EEEB-A476DD095E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pic>
        <p:nvPicPr>
          <p:cNvPr id="4098" name="Picture 2" descr="18 Gestures That Can Cause Offense Around the World | ShermansTravel">
            <a:extLst>
              <a:ext uri="{FF2B5EF4-FFF2-40B4-BE49-F238E27FC236}">
                <a16:creationId xmlns:a16="http://schemas.microsoft.com/office/drawing/2014/main" id="{EBF10AF0-02E9-3FE9-8E19-EB0AA8BF3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6912" y="1294636"/>
            <a:ext cx="3278112" cy="2154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F0B3BA9-AE5B-8BF2-FF12-B3719CC2FBF1}"/>
              </a:ext>
            </a:extLst>
          </p:cNvPr>
          <p:cNvSpPr txBox="1"/>
          <p:nvPr/>
        </p:nvSpPr>
        <p:spPr>
          <a:xfrm>
            <a:off x="4907757" y="942975"/>
            <a:ext cx="1025922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1023</a:t>
            </a:r>
          </a:p>
        </p:txBody>
      </p:sp>
      <p:pic>
        <p:nvPicPr>
          <p:cNvPr id="4102" name="Picture 6" descr="Albert Einstein">
            <a:extLst>
              <a:ext uri="{FF2B5EF4-FFF2-40B4-BE49-F238E27FC236}">
                <a16:creationId xmlns:a16="http://schemas.microsoft.com/office/drawing/2014/main" id="{2C42ADE7-42AD-F5E6-ECD7-F33B8B2532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976" y="847730"/>
            <a:ext cx="1724020" cy="172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Albert Einstein | European Youth Portal">
            <a:extLst>
              <a:ext uri="{FF2B5EF4-FFF2-40B4-BE49-F238E27FC236}">
                <a16:creationId xmlns:a16="http://schemas.microsoft.com/office/drawing/2014/main" id="{6D534215-760C-70FE-B353-6769F49D1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9886" y="2371730"/>
            <a:ext cx="1726990" cy="1511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5CAB5ED2-9B71-3888-A114-47C2162FAEBE}"/>
              </a:ext>
            </a:extLst>
          </p:cNvPr>
          <p:cNvSpPr/>
          <p:nvPr/>
        </p:nvSpPr>
        <p:spPr>
          <a:xfrm>
            <a:off x="358257" y="2212200"/>
            <a:ext cx="842674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1024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1DA0A6D-0E29-EF85-CFB8-D9593B0A37ED}"/>
              </a:ext>
            </a:extLst>
          </p:cNvPr>
          <p:cNvSpPr/>
          <p:nvPr/>
        </p:nvSpPr>
        <p:spPr>
          <a:xfrm>
            <a:off x="1568359" y="3638550"/>
            <a:ext cx="842674" cy="457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06136B-15BA-9855-68AE-046A839F857C}"/>
              </a:ext>
            </a:extLst>
          </p:cNvPr>
          <p:cNvSpPr txBox="1"/>
          <p:nvPr/>
        </p:nvSpPr>
        <p:spPr>
          <a:xfrm>
            <a:off x="7114524" y="1369044"/>
            <a:ext cx="684483" cy="26007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512 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256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128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64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32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16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8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4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2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1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---- (+</a:t>
            </a:r>
          </a:p>
          <a:p>
            <a:r>
              <a:rPr lang="en-US" sz="1300" dirty="0"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1023</a:t>
            </a:r>
          </a:p>
          <a:p>
            <a:endParaRPr lang="en-US" sz="1300" dirty="0" err="1"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398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06605-AACB-5C31-FA01-2A0DA3A17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810FC-04F0-FCB6-35F6-44D58D573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91D73B-410B-40CF-2E54-AAFFF8834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A31FF6-E3DA-E43C-3067-0051E6CD3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pic>
        <p:nvPicPr>
          <p:cNvPr id="7170" name="Picture 2" descr="Albert einstein, hands, einstein, albert, face, HD wallpaper | Peakpx">
            <a:extLst>
              <a:ext uri="{FF2B5EF4-FFF2-40B4-BE49-F238E27FC236}">
                <a16:creationId xmlns:a16="http://schemas.microsoft.com/office/drawing/2014/main" id="{609A9078-DBE0-3E1A-F0EB-EDFFCF8880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428625"/>
            <a:ext cx="7620000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342F9E1-BBD0-5DE2-F530-8CB10666B6DB}"/>
              </a:ext>
            </a:extLst>
          </p:cNvPr>
          <p:cNvSpPr/>
          <p:nvPr/>
        </p:nvSpPr>
        <p:spPr>
          <a:xfrm>
            <a:off x="672470" y="72329"/>
            <a:ext cx="3467616" cy="1862048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11500" b="1" cap="none" spc="0" dirty="0">
                <a:ln/>
                <a:solidFill>
                  <a:schemeClr val="accent3"/>
                </a:solidFill>
                <a:effectLst/>
              </a:rPr>
              <a:t>2047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4725A0A-6F75-032F-5DF8-EB30C1028EF5}"/>
              </a:ext>
            </a:extLst>
          </p:cNvPr>
          <p:cNvSpPr/>
          <p:nvPr/>
        </p:nvSpPr>
        <p:spPr>
          <a:xfrm>
            <a:off x="4425289" y="3623479"/>
            <a:ext cx="842674" cy="294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1024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0232CB-DDB6-4573-826D-322987E1F6DD}"/>
              </a:ext>
            </a:extLst>
          </p:cNvPr>
          <p:cNvSpPr/>
          <p:nvPr/>
        </p:nvSpPr>
        <p:spPr>
          <a:xfrm>
            <a:off x="1799998" y="3316403"/>
            <a:ext cx="842674" cy="294689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1023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F1A00A-E91A-1000-8563-454A23FF8624}"/>
              </a:ext>
            </a:extLst>
          </p:cNvPr>
          <p:cNvSpPr txBox="1"/>
          <p:nvPr/>
        </p:nvSpPr>
        <p:spPr>
          <a:xfrm>
            <a:off x="4256061" y="4727417"/>
            <a:ext cx="416793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/>
              <a:t>binair</a:t>
            </a:r>
            <a:r>
              <a:rPr lang="en-US" sz="1300" dirty="0"/>
              <a:t>: 11111111111  (11 </a:t>
            </a:r>
            <a:r>
              <a:rPr lang="en-US" sz="1300" dirty="0" err="1"/>
              <a:t>enen</a:t>
            </a:r>
            <a:r>
              <a:rPr lang="en-US" sz="1300" dirty="0"/>
              <a:t> – </a:t>
            </a:r>
            <a:r>
              <a:rPr lang="en-US" sz="1300" dirty="0" err="1"/>
              <a:t>tien</a:t>
            </a:r>
            <a:r>
              <a:rPr lang="en-US" sz="1300" dirty="0"/>
              <a:t> </a:t>
            </a:r>
            <a:r>
              <a:rPr lang="en-US" sz="1300" dirty="0" err="1"/>
              <a:t>vingers</a:t>
            </a:r>
            <a:r>
              <a:rPr lang="en-US" sz="1300" dirty="0"/>
              <a:t> </a:t>
            </a:r>
            <a:r>
              <a:rPr lang="en-US" sz="1300" dirty="0" err="1"/>
              <a:t>en</a:t>
            </a:r>
            <a:r>
              <a:rPr lang="en-US" sz="1300" dirty="0"/>
              <a:t> </a:t>
            </a:r>
            <a:r>
              <a:rPr lang="en-US" sz="1300" dirty="0" err="1"/>
              <a:t>een</a:t>
            </a:r>
            <a:r>
              <a:rPr lang="en-US" sz="1300" dirty="0"/>
              <a:t> tong)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3CF83B6-43EC-DD18-FA27-EF5AEB14B7E0}"/>
              </a:ext>
            </a:extLst>
          </p:cNvPr>
          <p:cNvSpPr txBox="1"/>
          <p:nvPr/>
        </p:nvSpPr>
        <p:spPr>
          <a:xfrm>
            <a:off x="7584134" y="1952372"/>
            <a:ext cx="684483" cy="280076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1024 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512 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256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128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64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32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16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8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4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2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   1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---- (+</a:t>
            </a:r>
          </a:p>
          <a:p>
            <a:r>
              <a:rPr lang="en-US" sz="1300" dirty="0">
                <a:solidFill>
                  <a:schemeClr val="accent3">
                    <a:lumMod val="40000"/>
                    <a:lumOff val="60000"/>
                  </a:schemeClr>
                </a:solidFill>
                <a:latin typeface="Cascadia Mono" panose="020B0609020000020004" pitchFamily="49" charset="0"/>
                <a:ea typeface="Cascadia Mono" panose="020B0609020000020004" pitchFamily="49" charset="0"/>
                <a:cs typeface="Cascadia Mono" panose="020B0609020000020004" pitchFamily="49" charset="0"/>
              </a:rPr>
              <a:t>2047</a:t>
            </a:r>
          </a:p>
          <a:p>
            <a:endParaRPr lang="en-US" sz="1300" dirty="0" err="1">
              <a:solidFill>
                <a:schemeClr val="accent3">
                  <a:lumMod val="40000"/>
                  <a:lumOff val="60000"/>
                </a:schemeClr>
              </a:solidFill>
              <a:latin typeface="Cascadia Mono" panose="020B0609020000020004" pitchFamily="49" charset="0"/>
              <a:ea typeface="Cascadia Mono" panose="020B0609020000020004" pitchFamily="49" charset="0"/>
              <a:cs typeface="Cascadia Mono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9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 animBg="1"/>
      <p:bldP spid="9" grpId="0" animBg="1"/>
      <p:bldP spid="1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05A3-D189-AC6F-F908-579D04819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Zelf</a:t>
            </a:r>
            <a:r>
              <a:rPr lang="en-US" dirty="0"/>
              <a:t> </a:t>
            </a:r>
            <a:r>
              <a:rPr lang="en-US" dirty="0" err="1"/>
              <a:t>oefenen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40B1C3-9253-48B1-3FAF-C4A5A835C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85872"/>
            <a:ext cx="6623999" cy="3780000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dirty="0"/>
              <a:t>Hoeveel is </a:t>
            </a:r>
            <a:r>
              <a:rPr lang="en-US" b="1" dirty="0"/>
              <a:t>10 + 11</a:t>
            </a:r>
          </a:p>
          <a:p>
            <a:pPr lvl="1">
              <a:lnSpc>
                <a:spcPct val="150000"/>
              </a:lnSpc>
            </a:pPr>
            <a:r>
              <a:rPr lang="en-US" dirty="0"/>
              <a:t>in het </a:t>
            </a:r>
            <a:r>
              <a:rPr lang="en-US" dirty="0" err="1"/>
              <a:t>decimale</a:t>
            </a:r>
            <a:r>
              <a:rPr lang="en-US" dirty="0"/>
              <a:t> (</a:t>
            </a:r>
            <a:r>
              <a:rPr lang="en-US" dirty="0" err="1"/>
              <a:t>tientallig</a:t>
            </a:r>
            <a:r>
              <a:rPr lang="en-US" dirty="0"/>
              <a:t>) </a:t>
            </a:r>
            <a:r>
              <a:rPr lang="en-US" dirty="0" err="1"/>
              <a:t>stelsel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in het </a:t>
            </a:r>
            <a:r>
              <a:rPr lang="en-US" dirty="0" err="1"/>
              <a:t>binaire</a:t>
            </a:r>
            <a:r>
              <a:rPr lang="en-US" dirty="0"/>
              <a:t> (</a:t>
            </a:r>
            <a:r>
              <a:rPr lang="en-US" dirty="0" err="1"/>
              <a:t>tweetallig</a:t>
            </a:r>
            <a:r>
              <a:rPr lang="en-US" dirty="0"/>
              <a:t>) </a:t>
            </a:r>
            <a:r>
              <a:rPr lang="en-US" dirty="0" err="1"/>
              <a:t>stelsel</a:t>
            </a:r>
            <a:endParaRPr lang="en-US" dirty="0"/>
          </a:p>
          <a:p>
            <a:pPr lvl="1">
              <a:lnSpc>
                <a:spcPct val="150000"/>
              </a:lnSpc>
            </a:pPr>
            <a:r>
              <a:rPr lang="en-US" dirty="0"/>
              <a:t>in het </a:t>
            </a:r>
            <a:r>
              <a:rPr lang="en-US" dirty="0" err="1"/>
              <a:t>octale</a:t>
            </a:r>
            <a:r>
              <a:rPr lang="en-US" dirty="0"/>
              <a:t> (</a:t>
            </a:r>
            <a:r>
              <a:rPr lang="en-US" dirty="0" err="1"/>
              <a:t>achttallig</a:t>
            </a:r>
            <a:r>
              <a:rPr lang="en-US" dirty="0"/>
              <a:t>) </a:t>
            </a:r>
            <a:r>
              <a:rPr lang="en-US" dirty="0" err="1"/>
              <a:t>stelsel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 err="1"/>
              <a:t>Schrijf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</a:t>
            </a:r>
            <a:r>
              <a:rPr lang="en-US" dirty="0" err="1"/>
              <a:t>som</a:t>
            </a:r>
            <a:r>
              <a:rPr lang="en-US" dirty="0"/>
              <a:t> in het </a:t>
            </a:r>
            <a:r>
              <a:rPr lang="en-US" dirty="0" err="1"/>
              <a:t>binair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 –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reken</a:t>
            </a:r>
            <a:r>
              <a:rPr lang="en-US" dirty="0"/>
              <a:t> </a:t>
            </a:r>
            <a:r>
              <a:rPr lang="en-US" dirty="0" err="1"/>
              <a:t>uit</a:t>
            </a:r>
            <a:r>
              <a:rPr lang="en-US" dirty="0"/>
              <a:t>: </a:t>
            </a:r>
            <a:r>
              <a:rPr lang="en-US" b="1" dirty="0"/>
              <a:t>7 + 9</a:t>
            </a:r>
          </a:p>
          <a:p>
            <a:pPr>
              <a:lnSpc>
                <a:spcPct val="200000"/>
              </a:lnSpc>
            </a:pPr>
            <a:r>
              <a:rPr lang="en-US" dirty="0"/>
              <a:t>Hoeveel is het </a:t>
            </a:r>
            <a:r>
              <a:rPr lang="en-US" dirty="0" err="1"/>
              <a:t>binaire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b="1" dirty="0"/>
              <a:t>10110</a:t>
            </a:r>
            <a:r>
              <a:rPr lang="en-US" dirty="0"/>
              <a:t> in het </a:t>
            </a:r>
            <a:r>
              <a:rPr lang="en-US" dirty="0" err="1"/>
              <a:t>decimale</a:t>
            </a:r>
            <a:r>
              <a:rPr lang="en-US" dirty="0"/>
              <a:t> </a:t>
            </a:r>
            <a:r>
              <a:rPr lang="en-US" dirty="0" err="1"/>
              <a:t>stelsel</a:t>
            </a:r>
            <a:r>
              <a:rPr lang="en-US" dirty="0"/>
              <a:t>?</a:t>
            </a:r>
          </a:p>
          <a:p>
            <a:pPr>
              <a:lnSpc>
                <a:spcPct val="200000"/>
              </a:lnSpc>
            </a:pPr>
            <a:r>
              <a:rPr lang="en-US" dirty="0"/>
              <a:t>Welk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geeft</a:t>
            </a:r>
            <a:r>
              <a:rPr lang="en-US" dirty="0"/>
              <a:t> </a:t>
            </a:r>
            <a:r>
              <a:rPr lang="en-US" dirty="0" err="1"/>
              <a:t>deze</a:t>
            </a:r>
            <a:r>
              <a:rPr lang="en-US" dirty="0"/>
              <a:t> hand </a:t>
            </a:r>
            <a:r>
              <a:rPr lang="en-US" dirty="0" err="1"/>
              <a:t>aan</a:t>
            </a:r>
            <a:r>
              <a:rPr lang="en-US" dirty="0"/>
              <a:t>?  </a:t>
            </a:r>
            <a:r>
              <a:rPr lang="en-US" dirty="0" err="1"/>
              <a:t>Eerst</a:t>
            </a:r>
            <a:r>
              <a:rPr lang="en-US" dirty="0"/>
              <a:t> </a:t>
            </a:r>
            <a:r>
              <a:rPr lang="en-US" dirty="0" err="1"/>
              <a:t>binair</a:t>
            </a:r>
            <a:r>
              <a:rPr lang="en-US" dirty="0"/>
              <a:t> dan </a:t>
            </a:r>
            <a:r>
              <a:rPr lang="en-US" dirty="0" err="1"/>
              <a:t>decimaal</a:t>
            </a:r>
            <a:endParaRPr lang="en-US" dirty="0"/>
          </a:p>
          <a:p>
            <a:pPr>
              <a:lnSpc>
                <a:spcPct val="200000"/>
              </a:lnSpc>
            </a:pPr>
            <a:r>
              <a:rPr lang="en-US" dirty="0"/>
              <a:t>Wat is het </a:t>
            </a:r>
            <a:r>
              <a:rPr lang="en-US" dirty="0" err="1"/>
              <a:t>grootste</a:t>
            </a:r>
            <a:r>
              <a:rPr lang="en-US" dirty="0"/>
              <a:t> </a:t>
            </a:r>
            <a:r>
              <a:rPr lang="en-US" dirty="0" err="1"/>
              <a:t>getal</a:t>
            </a:r>
            <a:r>
              <a:rPr lang="en-US" dirty="0"/>
              <a:t> </a:t>
            </a:r>
            <a:r>
              <a:rPr lang="en-US" dirty="0" err="1"/>
              <a:t>dat</a:t>
            </a:r>
            <a:r>
              <a:rPr lang="en-US" dirty="0"/>
              <a:t> je met </a:t>
            </a:r>
            <a:r>
              <a:rPr lang="en-US" dirty="0" err="1"/>
              <a:t>één</a:t>
            </a:r>
            <a:r>
              <a:rPr lang="en-US" dirty="0"/>
              <a:t> hand (</a:t>
            </a:r>
            <a:r>
              <a:rPr lang="en-US" dirty="0" err="1"/>
              <a:t>vijf</a:t>
            </a:r>
            <a:r>
              <a:rPr lang="en-US" dirty="0"/>
              <a:t> </a:t>
            </a:r>
            <a:r>
              <a:rPr lang="en-US" dirty="0" err="1"/>
              <a:t>vingers</a:t>
            </a:r>
            <a:r>
              <a:rPr lang="en-US" dirty="0"/>
              <a:t>) </a:t>
            </a:r>
            <a:r>
              <a:rPr lang="en-US" dirty="0" err="1"/>
              <a:t>kunt</a:t>
            </a:r>
            <a:r>
              <a:rPr lang="en-US" dirty="0"/>
              <a:t> </a:t>
            </a:r>
            <a:r>
              <a:rPr lang="en-US" dirty="0" err="1"/>
              <a:t>aangeven</a:t>
            </a:r>
            <a:r>
              <a:rPr lang="en-US" dirty="0"/>
              <a:t>?</a:t>
            </a:r>
          </a:p>
          <a:p>
            <a:pPr>
              <a:lnSpc>
                <a:spcPct val="200000"/>
              </a:lnSpc>
            </a:pPr>
            <a:r>
              <a:rPr lang="en-US" dirty="0"/>
              <a:t>Met de letters van </a:t>
            </a:r>
            <a:r>
              <a:rPr lang="en-US" dirty="0" err="1"/>
              <a:t>ons</a:t>
            </a:r>
            <a:r>
              <a:rPr lang="en-US" dirty="0"/>
              <a:t> </a:t>
            </a:r>
            <a:r>
              <a:rPr lang="en-US" dirty="0" err="1"/>
              <a:t>alfabet</a:t>
            </a:r>
            <a:r>
              <a:rPr lang="en-US" dirty="0"/>
              <a:t> </a:t>
            </a:r>
            <a:r>
              <a:rPr lang="en-US" dirty="0" err="1"/>
              <a:t>kunnen</a:t>
            </a:r>
            <a:r>
              <a:rPr lang="en-US" dirty="0"/>
              <a:t> we </a:t>
            </a:r>
            <a:r>
              <a:rPr lang="en-US" dirty="0" err="1"/>
              <a:t>een</a:t>
            </a:r>
            <a:r>
              <a:rPr lang="en-US" dirty="0"/>
              <a:t> 26-tallig </a:t>
            </a:r>
            <a:r>
              <a:rPr lang="en-US" dirty="0" err="1"/>
              <a:t>stelsel</a:t>
            </a:r>
            <a:r>
              <a:rPr lang="en-US" dirty="0"/>
              <a:t> </a:t>
            </a:r>
            <a:r>
              <a:rPr lang="en-US" dirty="0" err="1"/>
              <a:t>maken</a:t>
            </a:r>
            <a:endParaRPr lang="en-US" dirty="0"/>
          </a:p>
          <a:p>
            <a:pPr lvl="1">
              <a:lnSpc>
                <a:spcPct val="200000"/>
              </a:lnSpc>
            </a:pPr>
            <a:r>
              <a:rPr lang="en-US" dirty="0"/>
              <a:t>Hoeveel is in het 26-tallig </a:t>
            </a:r>
            <a:r>
              <a:rPr lang="en-US" dirty="0" err="1"/>
              <a:t>stelsel</a:t>
            </a:r>
            <a:r>
              <a:rPr lang="en-US" dirty="0"/>
              <a:t>:  </a:t>
            </a:r>
            <a:r>
              <a:rPr lang="en-US" b="1" dirty="0"/>
              <a:t>EBA + AHC</a:t>
            </a:r>
            <a:r>
              <a:rPr lang="en-US" dirty="0"/>
              <a:t> ? En </a:t>
            </a:r>
            <a:r>
              <a:rPr lang="en-US" b="1" dirty="0"/>
              <a:t>LOL + LOL</a:t>
            </a:r>
            <a:r>
              <a:rPr lang="en-US" dirty="0"/>
              <a:t>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99E8ED-7206-771E-B297-A001AAA0F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1A2B17-BE2B-3F0D-61D8-ED9B8C32E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9218" name="Picture 2" descr="hand 26">
            <a:extLst>
              <a:ext uri="{FF2B5EF4-FFF2-40B4-BE49-F238E27FC236}">
                <a16:creationId xmlns:a16="http://schemas.microsoft.com/office/drawing/2014/main" id="{39B9A691-6D87-41E9-2684-E916CF743F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8452" y="2675872"/>
            <a:ext cx="1143000" cy="1104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7212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is 11 + 11 </a:t>
            </a:r>
            <a:r>
              <a:rPr lang="en-US" dirty="0" err="1"/>
              <a:t>gelijk</a:t>
            </a:r>
            <a:r>
              <a:rPr lang="en-US" dirty="0"/>
              <a:t> </a:t>
            </a:r>
            <a:r>
              <a:rPr lang="en-US" dirty="0" err="1"/>
              <a:t>aan</a:t>
            </a:r>
            <a:r>
              <a:rPr lang="en-US" dirty="0"/>
              <a:t> 22?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041148" y="1453813"/>
            <a:ext cx="188397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11 = 1 x                   + 1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1766923" y="139690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3013771" y="1396901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6A5E7CE-4F91-3511-8A24-92EFA123123B}"/>
              </a:ext>
            </a:extLst>
          </p:cNvPr>
          <p:cNvSpPr txBox="1"/>
          <p:nvPr/>
        </p:nvSpPr>
        <p:spPr>
          <a:xfrm>
            <a:off x="1041148" y="2828431"/>
            <a:ext cx="6821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11 + 11 =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2DFCB-D077-4257-4D2E-3BAE68710D9D}"/>
              </a:ext>
            </a:extLst>
          </p:cNvPr>
          <p:cNvSpPr txBox="1"/>
          <p:nvPr/>
        </p:nvSpPr>
        <p:spPr>
          <a:xfrm>
            <a:off x="1766923" y="2828431"/>
            <a:ext cx="142667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 x                 + 1 x 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53DF8CF-D7A9-6B44-160B-C39ABDF6981A}"/>
              </a:ext>
            </a:extLst>
          </p:cNvPr>
          <p:cNvSpPr/>
          <p:nvPr/>
        </p:nvSpPr>
        <p:spPr>
          <a:xfrm>
            <a:off x="2058135" y="277151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BD581EC-0574-88E5-3422-C3624878EE8D}"/>
              </a:ext>
            </a:extLst>
          </p:cNvPr>
          <p:cNvSpPr/>
          <p:nvPr/>
        </p:nvSpPr>
        <p:spPr>
          <a:xfrm>
            <a:off x="3304983" y="2771519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7A9B739-9A97-0A69-B3A6-7DDBC31F0A1A}"/>
              </a:ext>
            </a:extLst>
          </p:cNvPr>
          <p:cNvSpPr txBox="1"/>
          <p:nvPr/>
        </p:nvSpPr>
        <p:spPr>
          <a:xfrm>
            <a:off x="4280791" y="2823892"/>
            <a:ext cx="142667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 x                 + 1 x 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DF9382C-334F-941D-9C3E-14A51EC12B85}"/>
              </a:ext>
            </a:extLst>
          </p:cNvPr>
          <p:cNvSpPr/>
          <p:nvPr/>
        </p:nvSpPr>
        <p:spPr>
          <a:xfrm>
            <a:off x="4572003" y="2766980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84440718-07FF-5109-BA81-2186707B5E0B}"/>
              </a:ext>
            </a:extLst>
          </p:cNvPr>
          <p:cNvSpPr/>
          <p:nvPr/>
        </p:nvSpPr>
        <p:spPr>
          <a:xfrm>
            <a:off x="5818851" y="2766980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24B38C6-82F2-1F74-1BA5-5E25DA7711B1}"/>
              </a:ext>
            </a:extLst>
          </p:cNvPr>
          <p:cNvSpPr txBox="1"/>
          <p:nvPr/>
        </p:nvSpPr>
        <p:spPr>
          <a:xfrm>
            <a:off x="4044928" y="2828431"/>
            <a:ext cx="9778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</a:t>
            </a:r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A5862388-A742-1A49-211A-22AC1B245DCD}"/>
              </a:ext>
            </a:extLst>
          </p:cNvPr>
          <p:cNvSpPr/>
          <p:nvPr/>
        </p:nvSpPr>
        <p:spPr>
          <a:xfrm rot="5400000">
            <a:off x="2505995" y="619653"/>
            <a:ext cx="67656" cy="2344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AE7E4C-22E5-F52E-1664-B51843893B35}"/>
              </a:ext>
            </a:extLst>
          </p:cNvPr>
          <p:cNvSpPr txBox="1"/>
          <p:nvPr/>
        </p:nvSpPr>
        <p:spPr>
          <a:xfrm>
            <a:off x="1041148" y="3550651"/>
            <a:ext cx="6821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11 + 11 =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51BC22A6-8250-E732-ED03-DFE7B6010603}"/>
              </a:ext>
            </a:extLst>
          </p:cNvPr>
          <p:cNvSpPr/>
          <p:nvPr/>
        </p:nvSpPr>
        <p:spPr>
          <a:xfrm>
            <a:off x="2077099" y="349373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9ADFDB76-CDE8-F252-4946-495F1B3C08EF}"/>
              </a:ext>
            </a:extLst>
          </p:cNvPr>
          <p:cNvSpPr/>
          <p:nvPr/>
        </p:nvSpPr>
        <p:spPr>
          <a:xfrm>
            <a:off x="3323947" y="3493739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5F30F2C1-81AC-2B45-0A95-C531B27C2D80}"/>
              </a:ext>
            </a:extLst>
          </p:cNvPr>
          <p:cNvSpPr/>
          <p:nvPr/>
        </p:nvSpPr>
        <p:spPr>
          <a:xfrm>
            <a:off x="2481509" y="3650677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0A7D3C48-C194-62F2-C432-B1A92AF11236}"/>
              </a:ext>
            </a:extLst>
          </p:cNvPr>
          <p:cNvSpPr/>
          <p:nvPr/>
        </p:nvSpPr>
        <p:spPr>
          <a:xfrm>
            <a:off x="3681199" y="3650677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19B2543-1B55-6331-3E5C-E8A65F0BBE59}"/>
              </a:ext>
            </a:extLst>
          </p:cNvPr>
          <p:cNvSpPr txBox="1"/>
          <p:nvPr/>
        </p:nvSpPr>
        <p:spPr>
          <a:xfrm>
            <a:off x="1041148" y="4343607"/>
            <a:ext cx="6821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11 + 11 =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841DF5-B7F6-AC1E-CACA-38BA92E8EC85}"/>
              </a:ext>
            </a:extLst>
          </p:cNvPr>
          <p:cNvSpPr txBox="1"/>
          <p:nvPr/>
        </p:nvSpPr>
        <p:spPr>
          <a:xfrm>
            <a:off x="1775800" y="4343607"/>
            <a:ext cx="142667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2 x                 + 2 x </a:t>
            </a:r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D5FFD576-00F2-3AFB-33EC-8A05E0C9F2D5}"/>
              </a:ext>
            </a:extLst>
          </p:cNvPr>
          <p:cNvSpPr/>
          <p:nvPr/>
        </p:nvSpPr>
        <p:spPr>
          <a:xfrm>
            <a:off x="2067012" y="4286695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2FBF6B70-EC10-D338-39A1-96723C241DDB}"/>
              </a:ext>
            </a:extLst>
          </p:cNvPr>
          <p:cNvSpPr/>
          <p:nvPr/>
        </p:nvSpPr>
        <p:spPr>
          <a:xfrm>
            <a:off x="3313860" y="4286695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569F781-C2DE-F1A3-883A-8033C4E61C1B}"/>
              </a:ext>
            </a:extLst>
          </p:cNvPr>
          <p:cNvSpPr txBox="1"/>
          <p:nvPr/>
        </p:nvSpPr>
        <p:spPr>
          <a:xfrm>
            <a:off x="4276671" y="4343605"/>
            <a:ext cx="37670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= 22 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D1B474D-DBD5-B47E-D7A4-CE47ED3775A6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2607398" y="1892174"/>
            <a:ext cx="314319" cy="7793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Right Brace 41">
            <a:extLst>
              <a:ext uri="{FF2B5EF4-FFF2-40B4-BE49-F238E27FC236}">
                <a16:creationId xmlns:a16="http://schemas.microsoft.com/office/drawing/2014/main" id="{3CC07796-37B9-5DB1-B200-346F57CF2B2F}"/>
              </a:ext>
            </a:extLst>
          </p:cNvPr>
          <p:cNvSpPr/>
          <p:nvPr/>
        </p:nvSpPr>
        <p:spPr>
          <a:xfrm rot="16200000" flipV="1">
            <a:off x="2887889" y="1533218"/>
            <a:ext cx="67656" cy="2344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sp>
        <p:nvSpPr>
          <p:cNvPr id="43" name="Right Brace 42">
            <a:extLst>
              <a:ext uri="{FF2B5EF4-FFF2-40B4-BE49-F238E27FC236}">
                <a16:creationId xmlns:a16="http://schemas.microsoft.com/office/drawing/2014/main" id="{E91B3F9C-F344-E14D-A901-E63D94524774}"/>
              </a:ext>
            </a:extLst>
          </p:cNvPr>
          <p:cNvSpPr/>
          <p:nvPr/>
        </p:nvSpPr>
        <p:spPr>
          <a:xfrm rot="16200000" flipV="1">
            <a:off x="5293476" y="1539492"/>
            <a:ext cx="67656" cy="2344206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3200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00D0BE9A-D54F-3097-438F-52B75B88CD2F}"/>
              </a:ext>
            </a:extLst>
          </p:cNvPr>
          <p:cNvCxnSpPr>
            <a:cxnSpLocks/>
          </p:cNvCxnSpPr>
          <p:nvPr/>
        </p:nvCxnSpPr>
        <p:spPr>
          <a:xfrm>
            <a:off x="2692734" y="1892174"/>
            <a:ext cx="2634570" cy="7604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82CA68B-170B-833B-2494-F31295CDA9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2CF0BCB-1FF8-1F32-72DC-04E047B12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26526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35" grpId="0" animBg="1"/>
      <p:bldP spid="36" grpId="0" animBg="1"/>
      <p:bldP spid="4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eten Mand - Fruit Vanhellemont">
            <a:extLst>
              <a:ext uri="{FF2B5EF4-FFF2-40B4-BE49-F238E27FC236}">
                <a16:creationId xmlns:a16="http://schemas.microsoft.com/office/drawing/2014/main" id="{5230BE62-A01A-EB81-0367-4E5D30BB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2" y="2571750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Tientallig</a:t>
            </a:r>
            <a:r>
              <a:rPr lang="en-US" dirty="0"/>
              <a:t> of </a:t>
            </a:r>
            <a:r>
              <a:rPr lang="en-US" dirty="0" err="1"/>
              <a:t>decimaal</a:t>
            </a:r>
            <a:r>
              <a:rPr lang="en-US" dirty="0"/>
              <a:t> </a:t>
            </a:r>
            <a:r>
              <a:rPr lang="en-US" dirty="0" err="1"/>
              <a:t>stelsel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05C67-9132-8397-44AA-5AB046BFB6BE}"/>
              </a:ext>
            </a:extLst>
          </p:cNvPr>
          <p:cNvSpPr/>
          <p:nvPr/>
        </p:nvSpPr>
        <p:spPr>
          <a:xfrm rot="20264364">
            <a:off x="1629775" y="302490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601C0D-D09E-03FD-E3F7-064593DD9A6A}"/>
              </a:ext>
            </a:extLst>
          </p:cNvPr>
          <p:cNvSpPr/>
          <p:nvPr/>
        </p:nvSpPr>
        <p:spPr>
          <a:xfrm>
            <a:off x="2403316" y="2977483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ECE0C9-4034-51E2-BDF4-BD7C98946B5B}"/>
              </a:ext>
            </a:extLst>
          </p:cNvPr>
          <p:cNvGrpSpPr/>
          <p:nvPr/>
        </p:nvGrpSpPr>
        <p:grpSpPr>
          <a:xfrm rot="20959319">
            <a:off x="2355327" y="3379674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E98A2C-4782-A511-A66D-FBAE3E694EF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624907-A520-70D8-6777-FC6EE1A6408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041149" y="1453813"/>
            <a:ext cx="188397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11 = 1 x                   + 1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1766923" y="139690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3013771" y="1396901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A5659D-8DFA-7A64-21BF-6259061BF06D}"/>
              </a:ext>
            </a:extLst>
          </p:cNvPr>
          <p:cNvGrpSpPr/>
          <p:nvPr/>
        </p:nvGrpSpPr>
        <p:grpSpPr>
          <a:xfrm rot="1730897">
            <a:off x="796060" y="3195817"/>
            <a:ext cx="799912" cy="331184"/>
            <a:chOff x="462761" y="2181086"/>
            <a:chExt cx="799912" cy="3311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A9D9EF5-0043-5827-0BD6-E986DBC79FC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E34708-54C7-F176-F57E-ACB46CF727B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pic>
        <p:nvPicPr>
          <p:cNvPr id="13314" name="Picture 2" descr="Finger length may predict athletic ability: Study | Lifestyle News, The ...">
            <a:extLst>
              <a:ext uri="{FF2B5EF4-FFF2-40B4-BE49-F238E27FC236}">
                <a16:creationId xmlns:a16="http://schemas.microsoft.com/office/drawing/2014/main" id="{7B583CF7-46FE-CA84-1FF6-057661F5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45" y="236495"/>
            <a:ext cx="5029116" cy="279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3712194-9467-5EC4-4A48-852331B1463C}"/>
              </a:ext>
            </a:extLst>
          </p:cNvPr>
          <p:cNvGrpSpPr/>
          <p:nvPr/>
        </p:nvGrpSpPr>
        <p:grpSpPr>
          <a:xfrm>
            <a:off x="1375424" y="3377454"/>
            <a:ext cx="1196692" cy="324590"/>
            <a:chOff x="394628" y="2181086"/>
            <a:chExt cx="933635" cy="3245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99AD4B1-DAD3-45AF-0384-4FEF3A0E6D9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786D91-C4A8-AD53-525F-45F35E8A9C40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BDC692-BB14-260A-503C-E482232859DB}"/>
              </a:ext>
            </a:extLst>
          </p:cNvPr>
          <p:cNvSpPr txBox="1"/>
          <p:nvPr/>
        </p:nvSpPr>
        <p:spPr>
          <a:xfrm>
            <a:off x="719999" y="1907081"/>
            <a:ext cx="2675412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Iedere </a:t>
            </a:r>
            <a:r>
              <a:rPr lang="en-US" sz="1300" dirty="0" err="1"/>
              <a:t>positie</a:t>
            </a:r>
            <a:r>
              <a:rPr lang="en-US" sz="1300" dirty="0"/>
              <a:t> in </a:t>
            </a:r>
            <a:r>
              <a:rPr lang="en-US" sz="1300" dirty="0" err="1"/>
              <a:t>een</a:t>
            </a:r>
            <a:r>
              <a:rPr lang="en-US" sz="1300" dirty="0"/>
              <a:t> </a:t>
            </a:r>
            <a:r>
              <a:rPr lang="en-US" sz="1300" dirty="0" err="1"/>
              <a:t>decimaal</a:t>
            </a:r>
            <a:r>
              <a:rPr lang="en-US" sz="1300" dirty="0"/>
              <a:t> </a:t>
            </a:r>
            <a:r>
              <a:rPr lang="en-US" sz="1300" dirty="0" err="1"/>
              <a:t>getal</a:t>
            </a:r>
            <a:r>
              <a:rPr lang="en-US" sz="1300" dirty="0"/>
              <a:t> </a:t>
            </a:r>
            <a:br>
              <a:rPr lang="en-US" sz="1300" dirty="0"/>
            </a:br>
            <a:r>
              <a:rPr lang="en-US" sz="1300" dirty="0" err="1"/>
              <a:t>staat</a:t>
            </a:r>
            <a:r>
              <a:rPr lang="en-US" sz="1300" dirty="0"/>
              <a:t> </a:t>
            </a:r>
            <a:r>
              <a:rPr lang="en-US" sz="1300" dirty="0" err="1"/>
              <a:t>voor</a:t>
            </a:r>
            <a:r>
              <a:rPr lang="en-US" sz="1300" dirty="0"/>
              <a:t> </a:t>
            </a:r>
            <a:r>
              <a:rPr lang="en-US" sz="1300" dirty="0" err="1"/>
              <a:t>een</a:t>
            </a:r>
            <a:r>
              <a:rPr lang="en-US" sz="1300" dirty="0"/>
              <a:t> “</a:t>
            </a:r>
            <a:r>
              <a:rPr lang="en-US" sz="1300" dirty="0" err="1"/>
              <a:t>macht</a:t>
            </a:r>
            <a:r>
              <a:rPr lang="en-US" sz="1300" dirty="0"/>
              <a:t> van 10”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064A-EC91-391F-C235-328BDBF3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427B89-E2C4-7955-4D6C-5AEC320C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21276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000"/>
                            </p:stCondLst>
                            <p:childTnLst>
                              <p:par>
                                <p:cTn id="3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eten Mand - Fruit Vanhellemont">
            <a:extLst>
              <a:ext uri="{FF2B5EF4-FFF2-40B4-BE49-F238E27FC236}">
                <a16:creationId xmlns:a16="http://schemas.microsoft.com/office/drawing/2014/main" id="{5230BE62-A01A-EB81-0367-4E5D30BB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792" y="2571750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Tientallig</a:t>
            </a:r>
            <a:r>
              <a:rPr lang="en-US" dirty="0"/>
              <a:t> of </a:t>
            </a:r>
            <a:r>
              <a:rPr lang="en-US" dirty="0" err="1"/>
              <a:t>decimaal</a:t>
            </a:r>
            <a:r>
              <a:rPr lang="en-US" dirty="0"/>
              <a:t> </a:t>
            </a:r>
            <a:r>
              <a:rPr lang="en-US" dirty="0" err="1"/>
              <a:t>stelsel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05C67-9132-8397-44AA-5AB046BFB6BE}"/>
              </a:ext>
            </a:extLst>
          </p:cNvPr>
          <p:cNvSpPr/>
          <p:nvPr/>
        </p:nvSpPr>
        <p:spPr>
          <a:xfrm rot="20264364">
            <a:off x="1629775" y="302490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601C0D-D09E-03FD-E3F7-064593DD9A6A}"/>
              </a:ext>
            </a:extLst>
          </p:cNvPr>
          <p:cNvSpPr/>
          <p:nvPr/>
        </p:nvSpPr>
        <p:spPr>
          <a:xfrm>
            <a:off x="2403316" y="2977483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ECE0C9-4034-51E2-BDF4-BD7C98946B5B}"/>
              </a:ext>
            </a:extLst>
          </p:cNvPr>
          <p:cNvGrpSpPr/>
          <p:nvPr/>
        </p:nvGrpSpPr>
        <p:grpSpPr>
          <a:xfrm rot="20959319">
            <a:off x="2355327" y="3379674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E98A2C-4782-A511-A66D-FBAE3E694EF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624907-A520-70D8-6777-FC6EE1A6408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AF5584C1-E4B0-0A9C-AE86-C37F444A7BB5}"/>
              </a:ext>
            </a:extLst>
          </p:cNvPr>
          <p:cNvSpPr txBox="1"/>
          <p:nvPr/>
        </p:nvSpPr>
        <p:spPr>
          <a:xfrm>
            <a:off x="1041149" y="1453813"/>
            <a:ext cx="188397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11 = 1 x                   + 1 x 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374B54F-E51F-40D5-26F6-1918C9BFCD39}"/>
              </a:ext>
            </a:extLst>
          </p:cNvPr>
          <p:cNvSpPr/>
          <p:nvPr/>
        </p:nvSpPr>
        <p:spPr>
          <a:xfrm>
            <a:off x="1766923" y="139690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AED51B62-FCA8-BA27-BDE7-A5C4712F6DA0}"/>
              </a:ext>
            </a:extLst>
          </p:cNvPr>
          <p:cNvSpPr/>
          <p:nvPr/>
        </p:nvSpPr>
        <p:spPr>
          <a:xfrm>
            <a:off x="3013771" y="1396901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A5659D-8DFA-7A64-21BF-6259061BF06D}"/>
              </a:ext>
            </a:extLst>
          </p:cNvPr>
          <p:cNvGrpSpPr/>
          <p:nvPr/>
        </p:nvGrpSpPr>
        <p:grpSpPr>
          <a:xfrm rot="1730897">
            <a:off x="796060" y="3195817"/>
            <a:ext cx="799912" cy="331184"/>
            <a:chOff x="462761" y="2181086"/>
            <a:chExt cx="799912" cy="3311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A9D9EF5-0043-5827-0BD6-E986DBC79FC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E34708-54C7-F176-F57E-ACB46CF727B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pic>
        <p:nvPicPr>
          <p:cNvPr id="13314" name="Picture 2" descr="Finger length may predict athletic ability: Study | Lifestyle News, The ...">
            <a:extLst>
              <a:ext uri="{FF2B5EF4-FFF2-40B4-BE49-F238E27FC236}">
                <a16:creationId xmlns:a16="http://schemas.microsoft.com/office/drawing/2014/main" id="{7B583CF7-46FE-CA84-1FF6-057661F5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545" y="236495"/>
            <a:ext cx="5029116" cy="2796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3712194-9467-5EC4-4A48-852331B1463C}"/>
              </a:ext>
            </a:extLst>
          </p:cNvPr>
          <p:cNvGrpSpPr/>
          <p:nvPr/>
        </p:nvGrpSpPr>
        <p:grpSpPr>
          <a:xfrm>
            <a:off x="1375424" y="3377454"/>
            <a:ext cx="1196692" cy="324590"/>
            <a:chOff x="394628" y="2181086"/>
            <a:chExt cx="933635" cy="3245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99AD4B1-DAD3-45AF-0384-4FEF3A0E6D9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786D91-C4A8-AD53-525F-45F35E8A9C40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10000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2ABDC692-BB14-260A-503C-E482232859DB}"/>
              </a:ext>
            </a:extLst>
          </p:cNvPr>
          <p:cNvSpPr txBox="1"/>
          <p:nvPr/>
        </p:nvSpPr>
        <p:spPr>
          <a:xfrm>
            <a:off x="719999" y="1907081"/>
            <a:ext cx="2675412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Iedere </a:t>
            </a:r>
            <a:r>
              <a:rPr lang="en-US" sz="1300" dirty="0" err="1"/>
              <a:t>positie</a:t>
            </a:r>
            <a:r>
              <a:rPr lang="en-US" sz="1300" dirty="0"/>
              <a:t> in </a:t>
            </a:r>
            <a:r>
              <a:rPr lang="en-US" sz="1300" dirty="0" err="1"/>
              <a:t>een</a:t>
            </a:r>
            <a:r>
              <a:rPr lang="en-US" sz="1300" dirty="0"/>
              <a:t> </a:t>
            </a:r>
            <a:r>
              <a:rPr lang="en-US" sz="1300" dirty="0" err="1"/>
              <a:t>decimaal</a:t>
            </a:r>
            <a:r>
              <a:rPr lang="en-US" sz="1300" dirty="0"/>
              <a:t> </a:t>
            </a:r>
            <a:r>
              <a:rPr lang="en-US" sz="1300" dirty="0" err="1"/>
              <a:t>getal</a:t>
            </a:r>
            <a:r>
              <a:rPr lang="en-US" sz="1300" dirty="0"/>
              <a:t> </a:t>
            </a:r>
            <a:br>
              <a:rPr lang="en-US" sz="1300" dirty="0"/>
            </a:br>
            <a:r>
              <a:rPr lang="en-US" sz="1300" dirty="0" err="1"/>
              <a:t>staat</a:t>
            </a:r>
            <a:r>
              <a:rPr lang="en-US" sz="1300" dirty="0"/>
              <a:t> </a:t>
            </a:r>
            <a:r>
              <a:rPr lang="en-US" sz="1300" dirty="0" err="1"/>
              <a:t>voor</a:t>
            </a:r>
            <a:r>
              <a:rPr lang="en-US" sz="1300" dirty="0"/>
              <a:t> </a:t>
            </a:r>
            <a:r>
              <a:rPr lang="en-US" sz="1300" dirty="0" err="1"/>
              <a:t>een</a:t>
            </a:r>
            <a:r>
              <a:rPr lang="en-US" sz="1300" dirty="0"/>
              <a:t> “</a:t>
            </a:r>
            <a:r>
              <a:rPr lang="en-US" sz="1300" dirty="0" err="1"/>
              <a:t>macht</a:t>
            </a:r>
            <a:r>
              <a:rPr lang="en-US" sz="1300" dirty="0"/>
              <a:t> van 10”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2E33EF0-8C58-5D9A-9B03-DF6653083C82}"/>
              </a:ext>
            </a:extLst>
          </p:cNvPr>
          <p:cNvSpPr txBox="1"/>
          <p:nvPr/>
        </p:nvSpPr>
        <p:spPr>
          <a:xfrm>
            <a:off x="3580223" y="3863815"/>
            <a:ext cx="7117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2174 =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F4FAB9D-CB5C-472C-615A-64B954ACF5D9}"/>
              </a:ext>
            </a:extLst>
          </p:cNvPr>
          <p:cNvSpPr txBox="1"/>
          <p:nvPr/>
        </p:nvSpPr>
        <p:spPr>
          <a:xfrm>
            <a:off x="6582070" y="3901889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+ 7 x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DC75DA-72E8-7A2A-0420-F7A4BCDF2D79}"/>
              </a:ext>
            </a:extLst>
          </p:cNvPr>
          <p:cNvSpPr txBox="1"/>
          <p:nvPr/>
        </p:nvSpPr>
        <p:spPr>
          <a:xfrm>
            <a:off x="7871383" y="3901889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+ 4 x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0102BA-8246-0647-B544-4D083DEAC7A4}"/>
              </a:ext>
            </a:extLst>
          </p:cNvPr>
          <p:cNvSpPr txBox="1"/>
          <p:nvPr/>
        </p:nvSpPr>
        <p:spPr>
          <a:xfrm>
            <a:off x="5369282" y="3901889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+ 1 x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5AE04-870E-46D6-C66E-634FBA797C2A}"/>
              </a:ext>
            </a:extLst>
          </p:cNvPr>
          <p:cNvSpPr txBox="1"/>
          <p:nvPr/>
        </p:nvSpPr>
        <p:spPr>
          <a:xfrm>
            <a:off x="4366333" y="3901889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2 x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ACB064A-EC91-391F-C235-328BDBF321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6427B89-E2C4-7955-4D6C-5AEC320CD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8534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2 -0.00124 L -0.00642 -0.00124 C -0.00191 -0.00463 0.0026 -0.00864 0.00729 -0.01173 C 0.03073 -0.02685 0.02205 -0.02006 0.03611 -0.02747 C 0.03802 -0.02871 0.03993 -0.03025 0.04201 -0.03118 C 0.04549 -0.03272 0.04948 -0.03334 0.05295 -0.03457 C 0.05555 -0.0355 0.05816 -0.03735 0.06094 -0.03827 C 0.06441 -0.0392 0.06805 -0.0392 0.0717 -0.03982 C 0.07448 -0.04043 0.07708 -0.04105 0.07969 -0.04167 L 0.08854 -0.04352 C 0.09149 -0.04445 0.09444 -0.0463 0.09757 -0.04692 C 0.10417 -0.04815 0.11076 -0.04815 0.11736 -0.04877 L 0.1342 -0.05031 C 0.1533 -0.04877 0.17257 -0.04846 0.19167 -0.04506 C 0.19375 -0.04476 0.19566 -0.04167 0.19757 -0.03982 C 0.20156 -0.0358 0.20555 -0.03179 0.20937 -0.02747 C 0.2118 -0.02531 0.21406 -0.02253 0.21632 -0.02068 C 0.21771 -0.01945 0.2191 -0.01852 0.22031 -0.01698 C 0.22153 -0.01543 0.22205 -0.01297 0.22326 -0.01173 C 0.22483 -0.01019 0.22656 -0.00957 0.2283 -0.00834 C 0.23212 -0.00525 0.23194 -0.00494 0.23524 -0.00124 C 0.23733 0.01049 0.23437 -0.00093 0.23924 0.00586 C 0.2401 0.0071 0.24045 0.00926 0.24114 0.01111 C 0.24219 0.01821 0.24323 0.025 0.24305 0.0324 C 0.24288 0.04568 0.24184 0.05926 0.24114 0.07284 C 0.24097 0.075 0.24114 0.07747 0.24114 0.07994 " pathEditMode="relative" ptsTypes="AAAAAAAAAAAAAAAAAAAAAAAA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95 0.00123 L -0.00295 0.00123 C 8.33333E-7 -0.00247 0.0026 -0.00649 0.0059 -0.00957 C 0.01562 -0.01821 0.02899 -0.025 0.03958 -0.02871 C 0.04635 -0.03118 0.0533 -0.03241 0.06024 -0.03396 L 0.10885 -0.04476 C 0.11632 -0.04815 0.12378 -0.0534 0.1316 -0.05525 C 0.14687 -0.05896 0.19479 -0.05556 0.20382 -0.05525 C 0.2224 -0.05278 0.2408 -0.05155 0.2592 -0.04815 C 0.27066 -0.04599 0.28871 -0.04013 0.30191 -0.03581 C 0.31476 -0.04044 0.32726 -0.05093 0.34045 -0.05 C 0.36493 -0.04815 0.38576 -0.01945 0.40868 -0.00957 C 0.42361 -0.00278 0.45434 0.00277 0.45434 0.00277 C 0.45851 0.00586 0.46302 0.00833 0.46719 0.01172 C 0.46962 0.01358 0.47135 0.0182 0.47413 0.01882 C 0.4868 0.0216 0.49983 0.02098 0.51267 0.02222 C 0.51597 0.02469 0.5191 0.02746 0.52257 0.02932 C 0.55208 0.04413 0.51788 0.02253 0.54132 0.03796 C 0.54427 0.05617 0.54444 0.05308 0.54444 0.07839 C 0.54444 0.08456 0.54392 0.09043 0.5434 0.09598 C 0.54323 0.09783 0.54253 0.09969 0.54236 0.10154 C 0.54219 0.10555 0.54236 0.10956 0.54236 0.11388 " pathEditMode="relative" ptsTypes="AAAAAAAAAAAAAAAAAAAAAA">
                                      <p:cBhvr>
                                        <p:cTn id="1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-0.00463 L 0.00208 -0.00463 C 0.00329 -0.00926 0.00416 -0.01451 0.0059 -0.01852 C 0.00729 -0.02161 0.0092 -0.02346 0.01093 -0.02562 C 0.01805 -0.03395 0.01666 -0.03148 0.02378 -0.03611 C 0.03003 -0.04012 0.03316 -0.04414 0.04062 -0.04661 C 0.04774 -0.04938 0.0552 -0.05031 0.06232 -0.05216 C 0.06736 -0.05556 0.07204 -0.05988 0.07725 -0.06266 C 0.08211 -0.06512 0.08715 -0.06636 0.09201 -0.0679 C 0.11423 -0.07531 0.10555 -0.07253 0.13072 -0.07654 C 0.16111 -0.08179 0.14079 -0.07963 0.17517 -0.08179 C 0.2125 -0.08087 0.24149 -0.08272 0.27725 -0.075 C 0.28645 -0.07284 0.29566 -0.06914 0.30486 -0.06605 C 0.35225 -0.07438 0.31996 -0.07809 0.37118 -0.03982 C 0.37986 -0.03333 0.38906 -0.02871 0.39791 -0.02377 C 0.4059 -0.01945 0.41371 -0.01543 0.4217 -0.01142 C 0.42725 -0.00895 0.43298 -0.0071 0.43854 -0.00463 C 0.44357 -0.00216 0.44843 0.00031 0.45347 0.00247 C 0.46857 -0.00031 0.48385 -0.00278 0.49895 -0.00617 C 0.50434 -0.00741 0.50937 -0.0108 0.51475 -0.01142 C 0.52569 -0.01296 0.53663 -0.01266 0.54739 -0.01327 C 0.55104 -0.01204 0.55486 -0.01173 0.55833 -0.00988 C 0.56822 -0.00432 0.56527 -0.00185 0.57326 0.00957 C 0.57604 0.01358 0.57934 0.01605 0.58211 0.02006 C 0.59114 0.03333 0.58697 0.03025 0.59392 0.04475 C 0.59583 0.04846 0.59791 0.05185 0.6 0.05525 C 0.60052 0.05895 0.60121 0.06234 0.60191 0.06605 C 0.60243 0.06852 0.60364 0.07037 0.60382 0.07284 C 0.60468 0.08179 0.60416 0.09074 0.60486 0.09938 C 0.6052 0.10308 0.60642 0.10648 0.60694 0.10988 C 0.60833 0.12006 0.60729 0.11481 0.60989 0.12592 C 0.61111 0.14753 0.61076 0.13734 0.61076 0.15586 " pathEditMode="relative" ptsTypes="AAAAAAAAAAAAAAAAAAAAAAAAAAAAAA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52 -0.00031 L -0.00052 -0.00031 L 0.04288 -0.00216 C 0.05781 -0.00309 0.07257 -0.00494 0.0875 -0.00586 C 0.10903 -0.00679 0.13038 -0.00679 0.15191 -0.00741 C 0.17535 -0.00525 0.19861 -0.00031 0.22222 -0.00031 C 0.41128 -0.00278 0.21302 -0.0179 0.35781 -0.00401 C 0.37205 0.00185 0.38594 0.01018 0.40035 0.01358 C 0.42673 0.02006 0.49323 0.02253 0.5191 0.02407 C 0.53264 0.03117 0.5467 0.03611 0.55972 0.04537 C 0.57048 0.05278 0.58038 0.06389 0.59045 0.07346 C 0.60486 0.08734 0.60538 0.08827 0.61528 0.1 C 0.61614 0.1142 0.61545 0.11543 0.62014 0.12809 C 0.62535 0.14228 0.62621 0.13704 0.63003 0.15093 C 0.63125 0.15555 0.63212 0.16049 0.63298 0.16512 C 0.63333 0.16697 0.63316 0.16914 0.63403 0.17037 C 0.63541 0.17253 0.63732 0.17284 0.63889 0.17407 C 0.64687 0.17191 0.64357 0.17222 0.64896 0.17222 " pathEditMode="relative" ptsTypes="AAAAAAAAAAAAAAAAAA">
                                      <p:cBhvr>
                                        <p:cTn id="1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 animBg="1"/>
      <p:bldP spid="32" grpId="0"/>
      <p:bldP spid="33" grpId="0"/>
      <p:bldP spid="34" grpId="0"/>
      <p:bldP spid="3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Rieten Mand - Fruit Vanhellemont">
            <a:extLst>
              <a:ext uri="{FF2B5EF4-FFF2-40B4-BE49-F238E27FC236}">
                <a16:creationId xmlns:a16="http://schemas.microsoft.com/office/drawing/2014/main" id="{5230BE62-A01A-EB81-0367-4E5D30BB6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295" y="864973"/>
            <a:ext cx="3219365" cy="2144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Tientallig</a:t>
            </a:r>
            <a:r>
              <a:rPr lang="en-US" dirty="0"/>
              <a:t> of </a:t>
            </a:r>
            <a:r>
              <a:rPr lang="en-US" dirty="0" err="1"/>
              <a:t>decimaal</a:t>
            </a:r>
            <a:r>
              <a:rPr lang="en-US" dirty="0"/>
              <a:t> </a:t>
            </a:r>
            <a:r>
              <a:rPr lang="en-US" dirty="0" err="1"/>
              <a:t>stelsel</a:t>
            </a:r>
            <a:endParaRPr lang="en-US" dirty="0"/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5DA05C67-9132-8397-44AA-5AB046BFB6BE}"/>
              </a:ext>
            </a:extLst>
          </p:cNvPr>
          <p:cNvSpPr/>
          <p:nvPr/>
        </p:nvSpPr>
        <p:spPr>
          <a:xfrm rot="20264364">
            <a:off x="1376278" y="1318132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6B601C0D-D09E-03FD-E3F7-064593DD9A6A}"/>
              </a:ext>
            </a:extLst>
          </p:cNvPr>
          <p:cNvSpPr/>
          <p:nvPr/>
        </p:nvSpPr>
        <p:spPr>
          <a:xfrm>
            <a:off x="2149819" y="1270706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8ECE0C9-4034-51E2-BDF4-BD7C98946B5B}"/>
              </a:ext>
            </a:extLst>
          </p:cNvPr>
          <p:cNvGrpSpPr/>
          <p:nvPr/>
        </p:nvGrpSpPr>
        <p:grpSpPr>
          <a:xfrm rot="20959319">
            <a:off x="2101830" y="1672897"/>
            <a:ext cx="799912" cy="331184"/>
            <a:chOff x="462761" y="2181086"/>
            <a:chExt cx="799912" cy="331184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10E98A2C-4782-A511-A66D-FBAE3E694EF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EA624907-A520-70D8-6777-FC6EE1A6408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B8A5659D-8DFA-7A64-21BF-6259061BF06D}"/>
              </a:ext>
            </a:extLst>
          </p:cNvPr>
          <p:cNvGrpSpPr/>
          <p:nvPr/>
        </p:nvGrpSpPr>
        <p:grpSpPr>
          <a:xfrm rot="1730897">
            <a:off x="542563" y="1489040"/>
            <a:ext cx="799912" cy="331184"/>
            <a:chOff x="462761" y="2181086"/>
            <a:chExt cx="799912" cy="331184"/>
          </a:xfrm>
        </p:grpSpPr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7A9D9EF5-0043-5827-0BD6-E986DBC79FC8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C4E34708-54C7-F176-F57E-ACB46CF727B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pic>
        <p:nvPicPr>
          <p:cNvPr id="13314" name="Picture 2" descr="Finger length may predict athletic ability: Study | Lifestyle News, The ...">
            <a:extLst>
              <a:ext uri="{FF2B5EF4-FFF2-40B4-BE49-F238E27FC236}">
                <a16:creationId xmlns:a16="http://schemas.microsoft.com/office/drawing/2014/main" id="{7B583CF7-46FE-CA84-1FF6-057661F55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501" y="236495"/>
            <a:ext cx="2987160" cy="16608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3712194-9467-5EC4-4A48-852331B1463C}"/>
              </a:ext>
            </a:extLst>
          </p:cNvPr>
          <p:cNvGrpSpPr/>
          <p:nvPr/>
        </p:nvGrpSpPr>
        <p:grpSpPr>
          <a:xfrm>
            <a:off x="1121927" y="1670677"/>
            <a:ext cx="1196692" cy="324590"/>
            <a:chOff x="394628" y="2181086"/>
            <a:chExt cx="933635" cy="32459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999AD4B1-DAD3-45AF-0384-4FEF3A0E6D9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6786D91-C4A8-AD53-525F-45F35E8A9C40}"/>
                </a:ext>
              </a:extLst>
            </p:cNvPr>
            <p:cNvSpPr/>
            <p:nvPr/>
          </p:nvSpPr>
          <p:spPr>
            <a:xfrm>
              <a:off x="394628" y="2191799"/>
              <a:ext cx="933635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10000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E33EF0-8C58-5D9A-9B03-DF6653083C82}"/>
              </a:ext>
            </a:extLst>
          </p:cNvPr>
          <p:cNvSpPr txBox="1"/>
          <p:nvPr/>
        </p:nvSpPr>
        <p:spPr>
          <a:xfrm>
            <a:off x="3326726" y="2157038"/>
            <a:ext cx="71173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2174 =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66756BD-B984-41D4-DEAC-81D2A3DE6F27}"/>
              </a:ext>
            </a:extLst>
          </p:cNvPr>
          <p:cNvSpPr/>
          <p:nvPr/>
        </p:nvSpPr>
        <p:spPr>
          <a:xfrm>
            <a:off x="6921820" y="213820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83A33C18-86E8-DE49-7534-3752FD8DDB49}"/>
              </a:ext>
            </a:extLst>
          </p:cNvPr>
          <p:cNvSpPr/>
          <p:nvPr/>
        </p:nvSpPr>
        <p:spPr>
          <a:xfrm>
            <a:off x="8111893" y="2138201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43AD0F6-29BD-E39C-0EAA-1346E37A1AE6}"/>
              </a:ext>
            </a:extLst>
          </p:cNvPr>
          <p:cNvGrpSpPr/>
          <p:nvPr/>
        </p:nvGrpSpPr>
        <p:grpSpPr>
          <a:xfrm>
            <a:off x="5494226" y="2129547"/>
            <a:ext cx="799912" cy="331184"/>
            <a:chOff x="462761" y="2181086"/>
            <a:chExt cx="799912" cy="331184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1EA838A8-D27E-CCF4-D855-09387E0D1035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A12F7751-C5F3-F4D9-D8CE-A1E7C35EC4E9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6C8E9F6-82AC-033B-6FA4-C8A17E4C99F0}"/>
              </a:ext>
            </a:extLst>
          </p:cNvPr>
          <p:cNvGrpSpPr/>
          <p:nvPr/>
        </p:nvGrpSpPr>
        <p:grpSpPr>
          <a:xfrm>
            <a:off x="4318503" y="2129547"/>
            <a:ext cx="799912" cy="331184"/>
            <a:chOff x="462761" y="2181086"/>
            <a:chExt cx="799912" cy="331184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7E84C6C0-7D4D-FD1C-A185-F519DF8535B5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DA1EE5FD-4E32-FB7B-BCF8-39457A11FBB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</a:t>
              </a: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F4FAB9D-CB5C-472C-615A-64B954ACF5D9}"/>
              </a:ext>
            </a:extLst>
          </p:cNvPr>
          <p:cNvSpPr txBox="1"/>
          <p:nvPr/>
        </p:nvSpPr>
        <p:spPr>
          <a:xfrm>
            <a:off x="6328573" y="2195112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+ 7 x 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BDC75DA-72E8-7A2A-0420-F7A4BCDF2D79}"/>
              </a:ext>
            </a:extLst>
          </p:cNvPr>
          <p:cNvSpPr txBox="1"/>
          <p:nvPr/>
        </p:nvSpPr>
        <p:spPr>
          <a:xfrm>
            <a:off x="7617886" y="2195112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+ 4 x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0102BA-8246-0647-B544-4D083DEAC7A4}"/>
              </a:ext>
            </a:extLst>
          </p:cNvPr>
          <p:cNvSpPr txBox="1"/>
          <p:nvPr/>
        </p:nvSpPr>
        <p:spPr>
          <a:xfrm>
            <a:off x="5115785" y="2195112"/>
            <a:ext cx="41357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+ 1 x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C65AE04-870E-46D6-C66E-634FBA797C2A}"/>
              </a:ext>
            </a:extLst>
          </p:cNvPr>
          <p:cNvSpPr txBox="1"/>
          <p:nvPr/>
        </p:nvSpPr>
        <p:spPr>
          <a:xfrm>
            <a:off x="4112836" y="2195112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2 x 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419F9E-9D33-9E1C-2C8E-9EDB2D3D335A}"/>
              </a:ext>
            </a:extLst>
          </p:cNvPr>
          <p:cNvGrpSpPr/>
          <p:nvPr/>
        </p:nvGrpSpPr>
        <p:grpSpPr>
          <a:xfrm>
            <a:off x="4318503" y="3009893"/>
            <a:ext cx="799912" cy="331184"/>
            <a:chOff x="462761" y="2181086"/>
            <a:chExt cx="799912" cy="33118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7A8ED66-90A6-4E52-DF9D-6386579454C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10F8F61-2965-5B25-D32A-E9EDAB3AE1A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E661EA4-7786-3054-A43D-F1CDE554AB22}"/>
              </a:ext>
            </a:extLst>
          </p:cNvPr>
          <p:cNvGrpSpPr/>
          <p:nvPr/>
        </p:nvGrpSpPr>
        <p:grpSpPr>
          <a:xfrm>
            <a:off x="4318503" y="3358384"/>
            <a:ext cx="799912" cy="331184"/>
            <a:chOff x="462761" y="2181086"/>
            <a:chExt cx="799912" cy="33118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5A6DD44-45E3-607B-81FF-C143FAD10CD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2C2672-9E8F-2A3F-A5CF-909F312983F4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528D85-C069-8470-BE06-8F9FDD7B5692}"/>
              </a:ext>
            </a:extLst>
          </p:cNvPr>
          <p:cNvGrpSpPr/>
          <p:nvPr/>
        </p:nvGrpSpPr>
        <p:grpSpPr>
          <a:xfrm>
            <a:off x="5494226" y="2996645"/>
            <a:ext cx="799912" cy="331184"/>
            <a:chOff x="462761" y="2181086"/>
            <a:chExt cx="799912" cy="33118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EE544B-5F3F-E231-50FB-FE0EFA26A7A9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E16A6DD-42C8-3377-5DFD-AD07F8EA5967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55263F0-E8AD-FF9B-FA32-FCEA19A58A26}"/>
              </a:ext>
            </a:extLst>
          </p:cNvPr>
          <p:cNvSpPr/>
          <p:nvPr/>
        </p:nvSpPr>
        <p:spPr>
          <a:xfrm>
            <a:off x="6713514" y="2996645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041E948-50C1-0CD4-BC73-A51CBD493E00}"/>
              </a:ext>
            </a:extLst>
          </p:cNvPr>
          <p:cNvSpPr/>
          <p:nvPr/>
        </p:nvSpPr>
        <p:spPr>
          <a:xfrm>
            <a:off x="6713514" y="3671182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C260E42-14AB-A442-17ED-66E05578AFEF}"/>
              </a:ext>
            </a:extLst>
          </p:cNvPr>
          <p:cNvSpPr/>
          <p:nvPr/>
        </p:nvSpPr>
        <p:spPr>
          <a:xfrm>
            <a:off x="6713514" y="4008451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1EC6210-4606-746C-E603-F7AB4D3762A6}"/>
              </a:ext>
            </a:extLst>
          </p:cNvPr>
          <p:cNvSpPr/>
          <p:nvPr/>
        </p:nvSpPr>
        <p:spPr>
          <a:xfrm>
            <a:off x="6713514" y="4345719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98E5D5E-102F-D7D5-BB54-4D42128800CE}"/>
              </a:ext>
            </a:extLst>
          </p:cNvPr>
          <p:cNvSpPr/>
          <p:nvPr/>
        </p:nvSpPr>
        <p:spPr>
          <a:xfrm>
            <a:off x="7410855" y="2996645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C024B61-57DC-E1BA-DE6E-12A5D8F091E5}"/>
              </a:ext>
            </a:extLst>
          </p:cNvPr>
          <p:cNvSpPr/>
          <p:nvPr/>
        </p:nvSpPr>
        <p:spPr>
          <a:xfrm>
            <a:off x="6713514" y="3333914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B1CDD1B-3EE8-70D6-BD20-0DA5CD1BD680}"/>
              </a:ext>
            </a:extLst>
          </p:cNvPr>
          <p:cNvSpPr/>
          <p:nvPr/>
        </p:nvSpPr>
        <p:spPr>
          <a:xfrm>
            <a:off x="7415826" y="3341077"/>
            <a:ext cx="615635" cy="31387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10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B3B52FC-4AFE-6C73-0336-8762929192F9}"/>
              </a:ext>
            </a:extLst>
          </p:cNvPr>
          <p:cNvSpPr/>
          <p:nvPr/>
        </p:nvSpPr>
        <p:spPr>
          <a:xfrm>
            <a:off x="8260790" y="2996644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98EBB47-5A68-FAC9-1291-57522D8C5062}"/>
              </a:ext>
            </a:extLst>
          </p:cNvPr>
          <p:cNvSpPr/>
          <p:nvPr/>
        </p:nvSpPr>
        <p:spPr>
          <a:xfrm>
            <a:off x="8260790" y="3363079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D6FB479-D82F-26CA-C8EB-7CBCD8411F92}"/>
              </a:ext>
            </a:extLst>
          </p:cNvPr>
          <p:cNvSpPr/>
          <p:nvPr/>
        </p:nvSpPr>
        <p:spPr>
          <a:xfrm>
            <a:off x="8260790" y="3729514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E7421CD-B5E8-8C51-0828-57CD0179B222}"/>
              </a:ext>
            </a:extLst>
          </p:cNvPr>
          <p:cNvSpPr/>
          <p:nvPr/>
        </p:nvSpPr>
        <p:spPr>
          <a:xfrm>
            <a:off x="8260790" y="4095948"/>
            <a:ext cx="615635" cy="313877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/>
              <a:t>1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27D337-B1E1-1921-048E-7BB26A3A30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B20CEB-3F06-A8B1-AD75-2F8463BAE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121290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2CA4F59D-E7EF-A9E0-78AB-A45074CF9D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Tientallig</a:t>
            </a:r>
            <a:r>
              <a:rPr lang="en-US" dirty="0"/>
              <a:t> of </a:t>
            </a:r>
            <a:r>
              <a:rPr lang="en-US" dirty="0" err="1"/>
              <a:t>decimaal</a:t>
            </a:r>
            <a:r>
              <a:rPr lang="en-US" dirty="0"/>
              <a:t> </a:t>
            </a:r>
            <a:r>
              <a:rPr lang="en-US" dirty="0" err="1"/>
              <a:t>stelsel</a:t>
            </a:r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582D27C-954F-9E7D-1F0F-F25359990508}"/>
              </a:ext>
            </a:extLst>
          </p:cNvPr>
          <p:cNvGrpSpPr/>
          <p:nvPr/>
        </p:nvGrpSpPr>
        <p:grpSpPr>
          <a:xfrm>
            <a:off x="217295" y="864973"/>
            <a:ext cx="3219365" cy="2144920"/>
            <a:chOff x="217295" y="864973"/>
            <a:chExt cx="3219365" cy="2144920"/>
          </a:xfrm>
        </p:grpSpPr>
        <p:pic>
          <p:nvPicPr>
            <p:cNvPr id="11266" name="Picture 2" descr="Rieten Mand - Fruit Vanhellemont">
              <a:extLst>
                <a:ext uri="{FF2B5EF4-FFF2-40B4-BE49-F238E27FC236}">
                  <a16:creationId xmlns:a16="http://schemas.microsoft.com/office/drawing/2014/main" id="{5230BE62-A01A-EB81-0367-4E5D30BB6F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7295" y="864973"/>
              <a:ext cx="3219365" cy="2144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DA05C67-9132-8397-44AA-5AB046BFB6BE}"/>
                </a:ext>
              </a:extLst>
            </p:cNvPr>
            <p:cNvSpPr/>
            <p:nvPr/>
          </p:nvSpPr>
          <p:spPr>
            <a:xfrm rot="20264364">
              <a:off x="1376278" y="1318132"/>
              <a:ext cx="615635" cy="313877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10</a:t>
              </a: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B601C0D-D09E-03FD-E3F7-064593DD9A6A}"/>
                </a:ext>
              </a:extLst>
            </p:cNvPr>
            <p:cNvSpPr/>
            <p:nvPr/>
          </p:nvSpPr>
          <p:spPr>
            <a:xfrm>
              <a:off x="2149819" y="1270706"/>
              <a:ext cx="615635" cy="313877"/>
            </a:xfrm>
            <a:prstGeom prst="round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b="1" dirty="0"/>
                <a:t>1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18ECE0C9-4034-51E2-BDF4-BD7C98946B5B}"/>
                </a:ext>
              </a:extLst>
            </p:cNvPr>
            <p:cNvGrpSpPr/>
            <p:nvPr/>
          </p:nvGrpSpPr>
          <p:grpSpPr>
            <a:xfrm rot="20959319">
              <a:off x="2101830" y="1672897"/>
              <a:ext cx="799912" cy="331184"/>
              <a:chOff x="462761" y="2181086"/>
              <a:chExt cx="799912" cy="331184"/>
            </a:xfrm>
          </p:grpSpPr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10E98A2C-4782-A511-A66D-FBAE3E694EFD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9" name="Rectangle: Rounded Corners 8">
                <a:extLst>
                  <a:ext uri="{FF2B5EF4-FFF2-40B4-BE49-F238E27FC236}">
                    <a16:creationId xmlns:a16="http://schemas.microsoft.com/office/drawing/2014/main" id="{EA624907-A520-70D8-6777-FC6EE1A64086}"/>
                  </a:ext>
                </a:extLst>
              </p:cNvPr>
              <p:cNvSpPr/>
              <p:nvPr/>
            </p:nvSpPr>
            <p:spPr>
              <a:xfrm>
                <a:off x="462761" y="2198393"/>
                <a:ext cx="799912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1000</a:t>
                </a:r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B8A5659D-8DFA-7A64-21BF-6259061BF06D}"/>
                </a:ext>
              </a:extLst>
            </p:cNvPr>
            <p:cNvGrpSpPr/>
            <p:nvPr/>
          </p:nvGrpSpPr>
          <p:grpSpPr>
            <a:xfrm rot="1730897">
              <a:off x="542563" y="1489040"/>
              <a:ext cx="799912" cy="331184"/>
              <a:chOff x="462761" y="2181086"/>
              <a:chExt cx="799912" cy="331184"/>
            </a:xfrm>
          </p:grpSpPr>
          <p:sp>
            <p:nvSpPr>
              <p:cNvPr id="26" name="Rectangle: Rounded Corners 25">
                <a:extLst>
                  <a:ext uri="{FF2B5EF4-FFF2-40B4-BE49-F238E27FC236}">
                    <a16:creationId xmlns:a16="http://schemas.microsoft.com/office/drawing/2014/main" id="{7A9D9EF5-0043-5827-0BD6-E986DBC79FC8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rgbClr val="FF0000"/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27" name="Rectangle: Rounded Corners 26">
                <a:extLst>
                  <a:ext uri="{FF2B5EF4-FFF2-40B4-BE49-F238E27FC236}">
                    <a16:creationId xmlns:a16="http://schemas.microsoft.com/office/drawing/2014/main" id="{C4E34708-54C7-F176-F57E-ACB46CF727B1}"/>
                  </a:ext>
                </a:extLst>
              </p:cNvPr>
              <p:cNvSpPr/>
              <p:nvPr/>
            </p:nvSpPr>
            <p:spPr>
              <a:xfrm>
                <a:off x="462761" y="2198393"/>
                <a:ext cx="799912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100</a:t>
                </a:r>
              </a:p>
            </p:txBody>
          </p: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3712194-9467-5EC4-4A48-852331B1463C}"/>
                </a:ext>
              </a:extLst>
            </p:cNvPr>
            <p:cNvGrpSpPr/>
            <p:nvPr/>
          </p:nvGrpSpPr>
          <p:grpSpPr>
            <a:xfrm>
              <a:off x="1121927" y="1670677"/>
              <a:ext cx="1196692" cy="324590"/>
              <a:chOff x="394628" y="2181086"/>
              <a:chExt cx="933635" cy="324590"/>
            </a:xfrm>
          </p:grpSpPr>
          <p:sp>
            <p:nvSpPr>
              <p:cNvPr id="18" name="Rectangle: Rounded Corners 17">
                <a:extLst>
                  <a:ext uri="{FF2B5EF4-FFF2-40B4-BE49-F238E27FC236}">
                    <a16:creationId xmlns:a16="http://schemas.microsoft.com/office/drawing/2014/main" id="{999AD4B1-DAD3-45AF-0384-4FEF3A0E6D9F}"/>
                  </a:ext>
                </a:extLst>
              </p:cNvPr>
              <p:cNvSpPr/>
              <p:nvPr/>
            </p:nvSpPr>
            <p:spPr>
              <a:xfrm>
                <a:off x="554900" y="2181086"/>
                <a:ext cx="615635" cy="313877"/>
              </a:xfrm>
              <a:prstGeom prst="round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000" b="1" dirty="0"/>
              </a:p>
            </p:txBody>
          </p:sp>
          <p:sp>
            <p:nvSpPr>
              <p:cNvPr id="19" name="Rectangle: Rounded Corners 18">
                <a:extLst>
                  <a:ext uri="{FF2B5EF4-FFF2-40B4-BE49-F238E27FC236}">
                    <a16:creationId xmlns:a16="http://schemas.microsoft.com/office/drawing/2014/main" id="{16786D91-C4A8-AD53-525F-45F35E8A9C40}"/>
                  </a:ext>
                </a:extLst>
              </p:cNvPr>
              <p:cNvSpPr/>
              <p:nvPr/>
            </p:nvSpPr>
            <p:spPr>
              <a:xfrm>
                <a:off x="394628" y="2191799"/>
                <a:ext cx="933635" cy="313877"/>
              </a:xfrm>
              <a:prstGeom prst="roundRect">
                <a:avLst/>
              </a:prstGeom>
              <a:noFill/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 dirty="0"/>
                  <a:t>10000</a:t>
                </a:r>
              </a:p>
            </p:txBody>
          </p:sp>
        </p:grp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22E33EF0-8C58-5D9A-9B03-DF6653083C82}"/>
              </a:ext>
            </a:extLst>
          </p:cNvPr>
          <p:cNvSpPr txBox="1"/>
          <p:nvPr/>
        </p:nvSpPr>
        <p:spPr>
          <a:xfrm>
            <a:off x="3130918" y="757695"/>
            <a:ext cx="884858" cy="276998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2174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1332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  <a:p>
            <a:r>
              <a:rPr lang="en-US" sz="1800" dirty="0"/>
              <a:t>=====(+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F419F9E-9D33-9E1C-2C8E-9EDB2D3D335A}"/>
              </a:ext>
            </a:extLst>
          </p:cNvPr>
          <p:cNvGrpSpPr/>
          <p:nvPr/>
        </p:nvGrpSpPr>
        <p:grpSpPr>
          <a:xfrm>
            <a:off x="4144275" y="816721"/>
            <a:ext cx="636208" cy="269982"/>
            <a:chOff x="462761" y="2181086"/>
            <a:chExt cx="799912" cy="331184"/>
          </a:xfrm>
        </p:grpSpPr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97A8ED66-90A6-4E52-DF9D-6386579454C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A10F8F61-2965-5B25-D32A-E9EDAB3AE1AA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E661EA4-7786-3054-A43D-F1CDE554AB22}"/>
              </a:ext>
            </a:extLst>
          </p:cNvPr>
          <p:cNvGrpSpPr/>
          <p:nvPr/>
        </p:nvGrpSpPr>
        <p:grpSpPr>
          <a:xfrm>
            <a:off x="4144275" y="1100812"/>
            <a:ext cx="636208" cy="269982"/>
            <a:chOff x="462761" y="2181086"/>
            <a:chExt cx="799912" cy="331184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25A6DD44-45E3-607B-81FF-C143FAD10CD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AE2C2672-9E8F-2A3F-A5CF-909F312983F4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F528D85-C069-8470-BE06-8F9FDD7B5692}"/>
              </a:ext>
            </a:extLst>
          </p:cNvPr>
          <p:cNvGrpSpPr/>
          <p:nvPr/>
        </p:nvGrpSpPr>
        <p:grpSpPr>
          <a:xfrm>
            <a:off x="5079383" y="805921"/>
            <a:ext cx="636208" cy="269982"/>
            <a:chOff x="462761" y="2181086"/>
            <a:chExt cx="799912" cy="331184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83EE544B-5F3F-E231-50FB-FE0EFA26A7A9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CE16A6DD-42C8-3377-5DFD-AD07F8EA5967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755263F0-E8AD-FF9B-FA32-FCEA19A58A26}"/>
              </a:ext>
            </a:extLst>
          </p:cNvPr>
          <p:cNvSpPr/>
          <p:nvPr/>
        </p:nvSpPr>
        <p:spPr>
          <a:xfrm>
            <a:off x="6049140" y="805921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2041E948-50C1-0CD4-BC73-A51CBD493E00}"/>
              </a:ext>
            </a:extLst>
          </p:cNvPr>
          <p:cNvSpPr/>
          <p:nvPr/>
        </p:nvSpPr>
        <p:spPr>
          <a:xfrm>
            <a:off x="6049140" y="1355806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1C260E42-14AB-A442-17ED-66E05578AFEF}"/>
              </a:ext>
            </a:extLst>
          </p:cNvPr>
          <p:cNvSpPr/>
          <p:nvPr/>
        </p:nvSpPr>
        <p:spPr>
          <a:xfrm>
            <a:off x="6049140" y="1630748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A1EC6210-4606-746C-E603-F7AB4D3762A6}"/>
              </a:ext>
            </a:extLst>
          </p:cNvPr>
          <p:cNvSpPr/>
          <p:nvPr/>
        </p:nvSpPr>
        <p:spPr>
          <a:xfrm>
            <a:off x="6049140" y="1905690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698E5D5E-102F-D7D5-BB54-4D42128800CE}"/>
              </a:ext>
            </a:extLst>
          </p:cNvPr>
          <p:cNvSpPr/>
          <p:nvPr/>
        </p:nvSpPr>
        <p:spPr>
          <a:xfrm>
            <a:off x="6603768" y="805921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4C024B61-57DC-E1BA-DE6E-12A5D8F091E5}"/>
              </a:ext>
            </a:extLst>
          </p:cNvPr>
          <p:cNvSpPr/>
          <p:nvPr/>
        </p:nvSpPr>
        <p:spPr>
          <a:xfrm>
            <a:off x="6049140" y="1080864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B1CDD1B-3EE8-70D6-BD20-0DA5CD1BD680}"/>
              </a:ext>
            </a:extLst>
          </p:cNvPr>
          <p:cNvSpPr/>
          <p:nvPr/>
        </p:nvSpPr>
        <p:spPr>
          <a:xfrm>
            <a:off x="6607722" y="1086703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3B3B52FC-4AFE-6C73-0336-8762929192F9}"/>
              </a:ext>
            </a:extLst>
          </p:cNvPr>
          <p:cNvSpPr/>
          <p:nvPr/>
        </p:nvSpPr>
        <p:spPr>
          <a:xfrm>
            <a:off x="7279761" y="805920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398EBB47-5A68-FAC9-1291-57522D8C5062}"/>
              </a:ext>
            </a:extLst>
          </p:cNvPr>
          <p:cNvSpPr/>
          <p:nvPr/>
        </p:nvSpPr>
        <p:spPr>
          <a:xfrm>
            <a:off x="7279761" y="1104639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0D6FB479-D82F-26CA-C8EB-7CBCD8411F92}"/>
              </a:ext>
            </a:extLst>
          </p:cNvPr>
          <p:cNvSpPr/>
          <p:nvPr/>
        </p:nvSpPr>
        <p:spPr>
          <a:xfrm>
            <a:off x="7279761" y="1403358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AE7421CD-B5E8-8C51-0828-57CD0179B222}"/>
              </a:ext>
            </a:extLst>
          </p:cNvPr>
          <p:cNvSpPr/>
          <p:nvPr/>
        </p:nvSpPr>
        <p:spPr>
          <a:xfrm>
            <a:off x="7279761" y="1702076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E2935EE3-B907-8559-BCD4-6947055B4C28}"/>
              </a:ext>
            </a:extLst>
          </p:cNvPr>
          <p:cNvGrpSpPr/>
          <p:nvPr/>
        </p:nvGrpSpPr>
        <p:grpSpPr>
          <a:xfrm>
            <a:off x="4144275" y="2250973"/>
            <a:ext cx="636208" cy="269982"/>
            <a:chOff x="462761" y="2181086"/>
            <a:chExt cx="799912" cy="331184"/>
          </a:xfrm>
        </p:grpSpPr>
        <p:sp>
          <p:nvSpPr>
            <p:cNvPr id="57" name="Rectangle: Rounded Corners 56">
              <a:extLst>
                <a:ext uri="{FF2B5EF4-FFF2-40B4-BE49-F238E27FC236}">
                  <a16:creationId xmlns:a16="http://schemas.microsoft.com/office/drawing/2014/main" id="{79F048E8-EBFD-F867-8E90-926248CAC3E0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CC367C0E-0484-D0BE-0152-F4135DF777D1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E23E4438-41A6-F9AA-3861-52E047E8022E}"/>
              </a:ext>
            </a:extLst>
          </p:cNvPr>
          <p:cNvGrpSpPr/>
          <p:nvPr/>
        </p:nvGrpSpPr>
        <p:grpSpPr>
          <a:xfrm>
            <a:off x="5079383" y="2240173"/>
            <a:ext cx="636208" cy="269982"/>
            <a:chOff x="462761" y="2181086"/>
            <a:chExt cx="799912" cy="331184"/>
          </a:xfrm>
        </p:grpSpPr>
        <p:sp>
          <p:nvSpPr>
            <p:cNvPr id="63" name="Rectangle: Rounded Corners 62">
              <a:extLst>
                <a:ext uri="{FF2B5EF4-FFF2-40B4-BE49-F238E27FC236}">
                  <a16:creationId xmlns:a16="http://schemas.microsoft.com/office/drawing/2014/main" id="{65B62CF4-31B2-0DA4-1BCB-44C2010F46DA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FA985074-3F0A-AFA8-E459-A5B6C9999177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sp>
        <p:nvSpPr>
          <p:cNvPr id="65" name="Rectangle: Rounded Corners 64">
            <a:extLst>
              <a:ext uri="{FF2B5EF4-FFF2-40B4-BE49-F238E27FC236}">
                <a16:creationId xmlns:a16="http://schemas.microsoft.com/office/drawing/2014/main" id="{E7614A87-AC0A-A96C-0DDA-35416A77BCBC}"/>
              </a:ext>
            </a:extLst>
          </p:cNvPr>
          <p:cNvSpPr/>
          <p:nvPr/>
        </p:nvSpPr>
        <p:spPr>
          <a:xfrm>
            <a:off x="6049140" y="2240173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66" name="Rectangle: Rounded Corners 65">
            <a:extLst>
              <a:ext uri="{FF2B5EF4-FFF2-40B4-BE49-F238E27FC236}">
                <a16:creationId xmlns:a16="http://schemas.microsoft.com/office/drawing/2014/main" id="{5C4CBCA2-D411-354A-C472-3F520E3F841A}"/>
              </a:ext>
            </a:extLst>
          </p:cNvPr>
          <p:cNvSpPr/>
          <p:nvPr/>
        </p:nvSpPr>
        <p:spPr>
          <a:xfrm>
            <a:off x="6049140" y="2790058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70" name="Rectangle: Rounded Corners 69">
            <a:extLst>
              <a:ext uri="{FF2B5EF4-FFF2-40B4-BE49-F238E27FC236}">
                <a16:creationId xmlns:a16="http://schemas.microsoft.com/office/drawing/2014/main" id="{D5D284BB-7F5E-1C42-09F4-0331B8A0B361}"/>
              </a:ext>
            </a:extLst>
          </p:cNvPr>
          <p:cNvSpPr/>
          <p:nvPr/>
        </p:nvSpPr>
        <p:spPr>
          <a:xfrm>
            <a:off x="6049140" y="2515116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AB60FBA2-745F-3302-7CBF-1D8B184BFE19}"/>
              </a:ext>
            </a:extLst>
          </p:cNvPr>
          <p:cNvSpPr/>
          <p:nvPr/>
        </p:nvSpPr>
        <p:spPr>
          <a:xfrm>
            <a:off x="7279761" y="2240172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0C182215-DC72-8431-3D46-C5A98F5B4F7A}"/>
              </a:ext>
            </a:extLst>
          </p:cNvPr>
          <p:cNvSpPr/>
          <p:nvPr/>
        </p:nvSpPr>
        <p:spPr>
          <a:xfrm>
            <a:off x="7279761" y="2538891"/>
            <a:ext cx="489644" cy="255874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76" name="Group 75">
            <a:extLst>
              <a:ext uri="{FF2B5EF4-FFF2-40B4-BE49-F238E27FC236}">
                <a16:creationId xmlns:a16="http://schemas.microsoft.com/office/drawing/2014/main" id="{07A6DB71-B88E-841F-5D39-AFD4D00EE345}"/>
              </a:ext>
            </a:extLst>
          </p:cNvPr>
          <p:cNvGrpSpPr/>
          <p:nvPr/>
        </p:nvGrpSpPr>
        <p:grpSpPr>
          <a:xfrm>
            <a:off x="5079383" y="2553260"/>
            <a:ext cx="636208" cy="269982"/>
            <a:chOff x="462761" y="2181086"/>
            <a:chExt cx="799912" cy="331184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35AE43AC-A6A2-EF11-6663-8521868297CF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56859E36-A6B7-0C6D-E86B-522C8D788AF9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B041AB9-8E0A-2A68-A677-9EF19BA6A3D9}"/>
              </a:ext>
            </a:extLst>
          </p:cNvPr>
          <p:cNvGrpSpPr/>
          <p:nvPr/>
        </p:nvGrpSpPr>
        <p:grpSpPr>
          <a:xfrm>
            <a:off x="5079383" y="2866346"/>
            <a:ext cx="636208" cy="269982"/>
            <a:chOff x="462761" y="2181086"/>
            <a:chExt cx="799912" cy="331184"/>
          </a:xfrm>
        </p:grpSpPr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37D36AE8-5417-BDBA-4AB4-24052D3F9532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81" name="Rectangle: Rounded Corners 80">
              <a:extLst>
                <a:ext uri="{FF2B5EF4-FFF2-40B4-BE49-F238E27FC236}">
                  <a16:creationId xmlns:a16="http://schemas.microsoft.com/office/drawing/2014/main" id="{58E6A296-0C1A-2098-7272-8FD7C989013B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8061B450-57E2-74FA-AE1F-F100D8260FBB}"/>
              </a:ext>
            </a:extLst>
          </p:cNvPr>
          <p:cNvGrpSpPr/>
          <p:nvPr/>
        </p:nvGrpSpPr>
        <p:grpSpPr>
          <a:xfrm>
            <a:off x="4144275" y="3516076"/>
            <a:ext cx="636208" cy="269982"/>
            <a:chOff x="462761" y="2181086"/>
            <a:chExt cx="799912" cy="331184"/>
          </a:xfrm>
        </p:grpSpPr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DC0EF475-A9DA-AED8-E7F6-C30FCA088326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4E32F962-6095-CCCF-376B-09425E3C466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34051D52-78D4-0F7F-3457-8AF7785D2C03}"/>
              </a:ext>
            </a:extLst>
          </p:cNvPr>
          <p:cNvGrpSpPr/>
          <p:nvPr/>
        </p:nvGrpSpPr>
        <p:grpSpPr>
          <a:xfrm>
            <a:off x="4144275" y="3800455"/>
            <a:ext cx="636208" cy="269982"/>
            <a:chOff x="462761" y="2181086"/>
            <a:chExt cx="799912" cy="331184"/>
          </a:xfrm>
        </p:grpSpPr>
        <p:sp>
          <p:nvSpPr>
            <p:cNvPr id="86" name="Rectangle: Rounded Corners 85">
              <a:extLst>
                <a:ext uri="{FF2B5EF4-FFF2-40B4-BE49-F238E27FC236}">
                  <a16:creationId xmlns:a16="http://schemas.microsoft.com/office/drawing/2014/main" id="{DC04E32D-86B1-6818-FCBD-FFA7E9F29BDD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F70E1396-D637-2529-D328-6BB1A386A4D7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02EA289-DE60-819A-8397-4EC2CC23F6C9}"/>
              </a:ext>
            </a:extLst>
          </p:cNvPr>
          <p:cNvGrpSpPr/>
          <p:nvPr/>
        </p:nvGrpSpPr>
        <p:grpSpPr>
          <a:xfrm>
            <a:off x="4144275" y="4081076"/>
            <a:ext cx="636208" cy="269982"/>
            <a:chOff x="462761" y="2181086"/>
            <a:chExt cx="799912" cy="331184"/>
          </a:xfrm>
        </p:grpSpPr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0AEF5529-77B8-F333-5ABF-FEFFA2B171A4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90" name="Rectangle: Rounded Corners 89">
              <a:extLst>
                <a:ext uri="{FF2B5EF4-FFF2-40B4-BE49-F238E27FC236}">
                  <a16:creationId xmlns:a16="http://schemas.microsoft.com/office/drawing/2014/main" id="{A49C3FDE-E2AF-438F-E90B-A99514A2DC8D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1000</a:t>
              </a:r>
            </a:p>
          </p:txBody>
        </p:sp>
      </p:grpSp>
      <p:sp>
        <p:nvSpPr>
          <p:cNvPr id="91" name="Rectangle: Rounded Corners 90">
            <a:extLst>
              <a:ext uri="{FF2B5EF4-FFF2-40B4-BE49-F238E27FC236}">
                <a16:creationId xmlns:a16="http://schemas.microsoft.com/office/drawing/2014/main" id="{AEFC1667-7B46-870E-CA9F-31F12BF8B9F6}"/>
              </a:ext>
            </a:extLst>
          </p:cNvPr>
          <p:cNvSpPr/>
          <p:nvPr/>
        </p:nvSpPr>
        <p:spPr>
          <a:xfrm>
            <a:off x="7205839" y="3532689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E989D7C-F9F2-AA89-11A3-6A688A9A8555}"/>
              </a:ext>
            </a:extLst>
          </p:cNvPr>
          <p:cNvSpPr/>
          <p:nvPr/>
        </p:nvSpPr>
        <p:spPr>
          <a:xfrm>
            <a:off x="7205839" y="3831408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93" name="Rectangle: Rounded Corners 92">
            <a:extLst>
              <a:ext uri="{FF2B5EF4-FFF2-40B4-BE49-F238E27FC236}">
                <a16:creationId xmlns:a16="http://schemas.microsoft.com/office/drawing/2014/main" id="{98BC1AB3-D18F-800F-954C-EB6F8681B619}"/>
              </a:ext>
            </a:extLst>
          </p:cNvPr>
          <p:cNvSpPr/>
          <p:nvPr/>
        </p:nvSpPr>
        <p:spPr>
          <a:xfrm>
            <a:off x="7205839" y="4130127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94" name="Rectangle: Rounded Corners 93">
            <a:extLst>
              <a:ext uri="{FF2B5EF4-FFF2-40B4-BE49-F238E27FC236}">
                <a16:creationId xmlns:a16="http://schemas.microsoft.com/office/drawing/2014/main" id="{EC76D7ED-A628-739E-10BE-E5413F9402F4}"/>
              </a:ext>
            </a:extLst>
          </p:cNvPr>
          <p:cNvSpPr/>
          <p:nvPr/>
        </p:nvSpPr>
        <p:spPr>
          <a:xfrm>
            <a:off x="7205839" y="4428845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96" name="Rectangle: Rounded Corners 95">
            <a:extLst>
              <a:ext uri="{FF2B5EF4-FFF2-40B4-BE49-F238E27FC236}">
                <a16:creationId xmlns:a16="http://schemas.microsoft.com/office/drawing/2014/main" id="{1CDDE768-D352-0EB3-4C2B-37532BBD9502}"/>
              </a:ext>
            </a:extLst>
          </p:cNvPr>
          <p:cNvSpPr/>
          <p:nvPr/>
        </p:nvSpPr>
        <p:spPr>
          <a:xfrm>
            <a:off x="7205839" y="4727563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grpSp>
        <p:nvGrpSpPr>
          <p:cNvPr id="97" name="Group 96">
            <a:extLst>
              <a:ext uri="{FF2B5EF4-FFF2-40B4-BE49-F238E27FC236}">
                <a16:creationId xmlns:a16="http://schemas.microsoft.com/office/drawing/2014/main" id="{E104D58A-F89C-66E6-6B67-5D80622B9DD6}"/>
              </a:ext>
            </a:extLst>
          </p:cNvPr>
          <p:cNvGrpSpPr/>
          <p:nvPr/>
        </p:nvGrpSpPr>
        <p:grpSpPr>
          <a:xfrm>
            <a:off x="5079383" y="4387817"/>
            <a:ext cx="636208" cy="269982"/>
            <a:chOff x="462761" y="2181086"/>
            <a:chExt cx="799912" cy="331184"/>
          </a:xfrm>
        </p:grpSpPr>
        <p:sp>
          <p:nvSpPr>
            <p:cNvPr id="98" name="Rectangle: Rounded Corners 97">
              <a:extLst>
                <a:ext uri="{FF2B5EF4-FFF2-40B4-BE49-F238E27FC236}">
                  <a16:creationId xmlns:a16="http://schemas.microsoft.com/office/drawing/2014/main" id="{E02ADEED-58C3-F24D-10A9-1FAF3A237C7C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65922F34-C5F8-54D4-0768-736FAEE75C1F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28B6AD68-C4F6-05F5-4FC0-F2AA6E455882}"/>
              </a:ext>
            </a:extLst>
          </p:cNvPr>
          <p:cNvGrpSpPr/>
          <p:nvPr/>
        </p:nvGrpSpPr>
        <p:grpSpPr>
          <a:xfrm>
            <a:off x="5079383" y="3523352"/>
            <a:ext cx="636208" cy="269982"/>
            <a:chOff x="462761" y="2181086"/>
            <a:chExt cx="799912" cy="331184"/>
          </a:xfrm>
        </p:grpSpPr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0B657964-2C7B-3F58-3E38-4D964287A4B3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102" name="Rectangle: Rounded Corners 101">
              <a:extLst>
                <a:ext uri="{FF2B5EF4-FFF2-40B4-BE49-F238E27FC236}">
                  <a16:creationId xmlns:a16="http://schemas.microsoft.com/office/drawing/2014/main" id="{5A923F87-5B02-C225-9847-BBE58C419290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98774887-C0CC-AFB4-A945-14D872A44FA1}"/>
              </a:ext>
            </a:extLst>
          </p:cNvPr>
          <p:cNvGrpSpPr/>
          <p:nvPr/>
        </p:nvGrpSpPr>
        <p:grpSpPr>
          <a:xfrm>
            <a:off x="5079383" y="3811507"/>
            <a:ext cx="636208" cy="269982"/>
            <a:chOff x="462761" y="2181086"/>
            <a:chExt cx="799912" cy="331184"/>
          </a:xfrm>
        </p:grpSpPr>
        <p:sp>
          <p:nvSpPr>
            <p:cNvPr id="104" name="Rectangle: Rounded Corners 103">
              <a:extLst>
                <a:ext uri="{FF2B5EF4-FFF2-40B4-BE49-F238E27FC236}">
                  <a16:creationId xmlns:a16="http://schemas.microsoft.com/office/drawing/2014/main" id="{F0402C8B-1375-D2FA-AA5A-4E4BDC3346A4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E4487BF4-87A8-37F0-0CAF-84FE601BE568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175AD7D5-B5AC-C720-52A8-C8894EB7C0A0}"/>
              </a:ext>
            </a:extLst>
          </p:cNvPr>
          <p:cNvGrpSpPr/>
          <p:nvPr/>
        </p:nvGrpSpPr>
        <p:grpSpPr>
          <a:xfrm>
            <a:off x="5079383" y="4099662"/>
            <a:ext cx="636208" cy="269982"/>
            <a:chOff x="462761" y="2181086"/>
            <a:chExt cx="799912" cy="331184"/>
          </a:xfrm>
        </p:grpSpPr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5058FCC3-9149-71BE-9B2F-C012F54DC5D7}"/>
                </a:ext>
              </a:extLst>
            </p:cNvPr>
            <p:cNvSpPr/>
            <p:nvPr/>
          </p:nvSpPr>
          <p:spPr>
            <a:xfrm>
              <a:off x="554900" y="2181086"/>
              <a:ext cx="615635" cy="313877"/>
            </a:xfrm>
            <a:prstGeom prst="roundRect">
              <a:avLst/>
            </a:prstGeom>
            <a:solidFill>
              <a:srgbClr val="FF0000"/>
            </a:solidFill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b="1" dirty="0"/>
            </a:p>
          </p:txBody>
        </p:sp>
        <p:sp>
          <p:nvSpPr>
            <p:cNvPr id="108" name="Rectangle: Rounded Corners 107">
              <a:extLst>
                <a:ext uri="{FF2B5EF4-FFF2-40B4-BE49-F238E27FC236}">
                  <a16:creationId xmlns:a16="http://schemas.microsoft.com/office/drawing/2014/main" id="{F52ED651-3AE5-771B-CE9F-DBC61EAE0426}"/>
                </a:ext>
              </a:extLst>
            </p:cNvPr>
            <p:cNvSpPr/>
            <p:nvPr/>
          </p:nvSpPr>
          <p:spPr>
            <a:xfrm>
              <a:off x="462761" y="2198393"/>
              <a:ext cx="799912" cy="313877"/>
            </a:xfrm>
            <a:prstGeom prst="roundRect">
              <a:avLst/>
            </a:prstGeom>
            <a:noFill/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b="1" dirty="0"/>
                <a:t>100</a:t>
              </a:r>
            </a:p>
          </p:txBody>
        </p:sp>
      </p:grpSp>
      <p:sp>
        <p:nvSpPr>
          <p:cNvPr id="112" name="Rectangle: Rounded Corners 111">
            <a:extLst>
              <a:ext uri="{FF2B5EF4-FFF2-40B4-BE49-F238E27FC236}">
                <a16:creationId xmlns:a16="http://schemas.microsoft.com/office/drawing/2014/main" id="{832B1CEA-E2B7-8298-14C1-C0D636A438DD}"/>
              </a:ext>
            </a:extLst>
          </p:cNvPr>
          <p:cNvSpPr/>
          <p:nvPr/>
        </p:nvSpPr>
        <p:spPr>
          <a:xfrm>
            <a:off x="7769442" y="3532688"/>
            <a:ext cx="489644" cy="204281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4E36B27E-BAF6-5D24-BCDE-2324E9ACF019}"/>
              </a:ext>
            </a:extLst>
          </p:cNvPr>
          <p:cNvSpPr/>
          <p:nvPr/>
        </p:nvSpPr>
        <p:spPr>
          <a:xfrm>
            <a:off x="6049140" y="3533357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114" name="Rectangle: Rounded Corners 113">
            <a:extLst>
              <a:ext uri="{FF2B5EF4-FFF2-40B4-BE49-F238E27FC236}">
                <a16:creationId xmlns:a16="http://schemas.microsoft.com/office/drawing/2014/main" id="{0C1B3DE4-A8A6-FA7C-DF0C-300903FB9ABC}"/>
              </a:ext>
            </a:extLst>
          </p:cNvPr>
          <p:cNvSpPr/>
          <p:nvPr/>
        </p:nvSpPr>
        <p:spPr>
          <a:xfrm>
            <a:off x="6049140" y="4105875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115" name="Rectangle: Rounded Corners 114">
            <a:extLst>
              <a:ext uri="{FF2B5EF4-FFF2-40B4-BE49-F238E27FC236}">
                <a16:creationId xmlns:a16="http://schemas.microsoft.com/office/drawing/2014/main" id="{02AA7682-8D79-BFE6-951E-D3E23B701E64}"/>
              </a:ext>
            </a:extLst>
          </p:cNvPr>
          <p:cNvSpPr/>
          <p:nvPr/>
        </p:nvSpPr>
        <p:spPr>
          <a:xfrm>
            <a:off x="6049140" y="4392134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116" name="Rectangle: Rounded Corners 115">
            <a:extLst>
              <a:ext uri="{FF2B5EF4-FFF2-40B4-BE49-F238E27FC236}">
                <a16:creationId xmlns:a16="http://schemas.microsoft.com/office/drawing/2014/main" id="{0FA1FFCF-B84F-4CE6-4162-D19EEADDFFC3}"/>
              </a:ext>
            </a:extLst>
          </p:cNvPr>
          <p:cNvSpPr/>
          <p:nvPr/>
        </p:nvSpPr>
        <p:spPr>
          <a:xfrm>
            <a:off x="6049140" y="4678391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117" name="Rectangle: Rounded Corners 116">
            <a:extLst>
              <a:ext uri="{FF2B5EF4-FFF2-40B4-BE49-F238E27FC236}">
                <a16:creationId xmlns:a16="http://schemas.microsoft.com/office/drawing/2014/main" id="{8EBEA5B0-0357-805A-5FBD-866E0520C60D}"/>
              </a:ext>
            </a:extLst>
          </p:cNvPr>
          <p:cNvSpPr/>
          <p:nvPr/>
        </p:nvSpPr>
        <p:spPr>
          <a:xfrm>
            <a:off x="6049140" y="3819616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118" name="Rectangle: Rounded Corners 117">
            <a:extLst>
              <a:ext uri="{FF2B5EF4-FFF2-40B4-BE49-F238E27FC236}">
                <a16:creationId xmlns:a16="http://schemas.microsoft.com/office/drawing/2014/main" id="{D9EA8858-96D0-0165-490B-2EABC57CA812}"/>
              </a:ext>
            </a:extLst>
          </p:cNvPr>
          <p:cNvSpPr/>
          <p:nvPr/>
        </p:nvSpPr>
        <p:spPr>
          <a:xfrm>
            <a:off x="6580459" y="3532944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119" name="Rectangle: Rounded Corners 118">
            <a:extLst>
              <a:ext uri="{FF2B5EF4-FFF2-40B4-BE49-F238E27FC236}">
                <a16:creationId xmlns:a16="http://schemas.microsoft.com/office/drawing/2014/main" id="{4CA23BE3-BBAC-3AAA-78F1-DB8A3881B8F5}"/>
              </a:ext>
            </a:extLst>
          </p:cNvPr>
          <p:cNvSpPr/>
          <p:nvPr/>
        </p:nvSpPr>
        <p:spPr>
          <a:xfrm>
            <a:off x="6580459" y="4105462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120" name="Rectangle: Rounded Corners 119">
            <a:extLst>
              <a:ext uri="{FF2B5EF4-FFF2-40B4-BE49-F238E27FC236}">
                <a16:creationId xmlns:a16="http://schemas.microsoft.com/office/drawing/2014/main" id="{C922B6EB-C2BF-0ADA-9D43-BB1B2987BCEB}"/>
              </a:ext>
            </a:extLst>
          </p:cNvPr>
          <p:cNvSpPr/>
          <p:nvPr/>
        </p:nvSpPr>
        <p:spPr>
          <a:xfrm>
            <a:off x="6580459" y="4391721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121" name="Rectangle: Rounded Corners 120">
            <a:extLst>
              <a:ext uri="{FF2B5EF4-FFF2-40B4-BE49-F238E27FC236}">
                <a16:creationId xmlns:a16="http://schemas.microsoft.com/office/drawing/2014/main" id="{4CEBF484-00A7-1EFF-1B7A-CE6C5B0DAF5D}"/>
              </a:ext>
            </a:extLst>
          </p:cNvPr>
          <p:cNvSpPr/>
          <p:nvPr/>
        </p:nvSpPr>
        <p:spPr>
          <a:xfrm>
            <a:off x="6580459" y="4677978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122" name="Rectangle: Rounded Corners 121">
            <a:extLst>
              <a:ext uri="{FF2B5EF4-FFF2-40B4-BE49-F238E27FC236}">
                <a16:creationId xmlns:a16="http://schemas.microsoft.com/office/drawing/2014/main" id="{4846EB38-ECC0-C429-4375-34BEA293BCD4}"/>
              </a:ext>
            </a:extLst>
          </p:cNvPr>
          <p:cNvSpPr/>
          <p:nvPr/>
        </p:nvSpPr>
        <p:spPr>
          <a:xfrm>
            <a:off x="6580459" y="3819203"/>
            <a:ext cx="489644" cy="2558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10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F20D2D-436C-5E29-7FE5-2E58551B01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l-NL"/>
              <a:t>AMIS Open Dag 2022 - Binair Rekenen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30E1E4-951D-F5C8-2FA5-987AC7EDA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604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70" grpId="0" animBg="1"/>
      <p:bldP spid="72" grpId="0" animBg="1"/>
      <p:bldP spid="73" grpId="0" animBg="1"/>
      <p:bldP spid="91" grpId="0" animBg="1"/>
      <p:bldP spid="92" grpId="0" animBg="1"/>
      <p:bldP spid="93" grpId="0" animBg="1"/>
      <p:bldP spid="94" grpId="0" animBg="1"/>
      <p:bldP spid="96" grpId="0" animBg="1"/>
      <p:bldP spid="112" grpId="0" animBg="1"/>
      <p:bldP spid="113" grpId="0" animBg="1"/>
      <p:bldP spid="114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1430</TotalTime>
  <Words>1773</Words>
  <Application>Microsoft Office PowerPoint</Application>
  <PresentationFormat>On-screen Show (16:9)</PresentationFormat>
  <Paragraphs>736</Paragraphs>
  <Slides>44</Slides>
  <Notes>1</Notes>
  <HiddenSlides>2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8" baseType="lpstr">
      <vt:lpstr>Arial</vt:lpstr>
      <vt:lpstr>Calibri</vt:lpstr>
      <vt:lpstr>Cascadia Mono</vt:lpstr>
      <vt:lpstr>Office-thema</vt:lpstr>
      <vt:lpstr>Op je vingers tellen … tot duizend    over binaire getallen</vt:lpstr>
      <vt:lpstr>Hoeveel is?</vt:lpstr>
      <vt:lpstr>Waarom is 11 + 11 gelijk aan 22?</vt:lpstr>
      <vt:lpstr>Waarom is 11 + 11 gelijk aan 22?</vt:lpstr>
      <vt:lpstr>Waarom is 11 + 11 gelijk aan 22?</vt:lpstr>
      <vt:lpstr>Tientallig of decimaal stelsel</vt:lpstr>
      <vt:lpstr>Tientallig of decimaal stelsel</vt:lpstr>
      <vt:lpstr>Tientallig of decimaal stelsel</vt:lpstr>
      <vt:lpstr>Tientallig of decimaal stelsel</vt:lpstr>
      <vt:lpstr>Tientallig of decimaal stelsel</vt:lpstr>
      <vt:lpstr>PowerPoint Presentation</vt:lpstr>
      <vt:lpstr>PowerPoint Presentation</vt:lpstr>
      <vt:lpstr>Kleuren in plaats van cijfers</vt:lpstr>
      <vt:lpstr>Kleuren in plaats van cijfers</vt:lpstr>
      <vt:lpstr>Kleuren in plaats van cijfers</vt:lpstr>
      <vt:lpstr>Kleuren in plaats van cijfers</vt:lpstr>
      <vt:lpstr>Kleuren in plaats van cijfers</vt:lpstr>
      <vt:lpstr>Kleuren in plaats van cijfers</vt:lpstr>
      <vt:lpstr>PowerPoint Presentation</vt:lpstr>
      <vt:lpstr>Duidelijkheid (daar houden computers van)</vt:lpstr>
      <vt:lpstr>Tweetallig stelsel (binair)</vt:lpstr>
      <vt:lpstr>Tweetallig stelsel (binair)</vt:lpstr>
      <vt:lpstr>Komen die aantallen bekend voor?</vt:lpstr>
      <vt:lpstr>Komen die aantallen bekend voor?</vt:lpstr>
      <vt:lpstr>Komen die aantallen bekend voor?</vt:lpstr>
      <vt:lpstr>Komen die aantallen bekend voor?</vt:lpstr>
      <vt:lpstr>Tweetallig stelsel (binair)</vt:lpstr>
      <vt:lpstr>Tweetallig stelsel (binair)</vt:lpstr>
      <vt:lpstr>Hoeveel is?</vt:lpstr>
      <vt:lpstr>Binair optellen</vt:lpstr>
      <vt:lpstr>Binary Digits</vt:lpstr>
      <vt:lpstr>Hoeveel vingers steek ik op?  Welk getal geef ik aan?</vt:lpstr>
      <vt:lpstr>Hoeveel vingers steek ik op?  Welk getal geef ik aan?</vt:lpstr>
      <vt:lpstr>Hoeveel is een loser ?</vt:lpstr>
      <vt:lpstr>PowerPoint Presentation</vt:lpstr>
      <vt:lpstr>Groepsoefening</vt:lpstr>
      <vt:lpstr>Handje helpen</vt:lpstr>
      <vt:lpstr>Voorbeeld</vt:lpstr>
      <vt:lpstr>Voorbeeld</vt:lpstr>
      <vt:lpstr>Hoever kan je tellen op je vingers?</vt:lpstr>
      <vt:lpstr>Hoe kan je tot meer dan 2000 tellen?</vt:lpstr>
      <vt:lpstr>Hoe kan je tot meer dan 2000 tellen?</vt:lpstr>
      <vt:lpstr>PowerPoint Presentation</vt:lpstr>
      <vt:lpstr>Zelf oefenen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 je vingers tellen … tot duizend    over binaire getallen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1</cp:revision>
  <dcterms:created xsi:type="dcterms:W3CDTF">2022-09-04T11:07:25Z</dcterms:created>
  <dcterms:modified xsi:type="dcterms:W3CDTF">2022-09-24T04:47:25Z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